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7" r:id="rId4"/>
    <p:sldId id="281" r:id="rId5"/>
    <p:sldId id="282" r:id="rId6"/>
    <p:sldId id="287" r:id="rId7"/>
    <p:sldId id="283" r:id="rId8"/>
    <p:sldId id="285" r:id="rId9"/>
    <p:sldId id="261" r:id="rId10"/>
    <p:sldId id="266" r:id="rId11"/>
    <p:sldId id="286" r:id="rId12"/>
    <p:sldId id="268" r:id="rId13"/>
    <p:sldId id="290" r:id="rId14"/>
    <p:sldId id="288" r:id="rId15"/>
    <p:sldId id="289" r:id="rId16"/>
    <p:sldId id="271" r:id="rId17"/>
    <p:sldId id="291" r:id="rId18"/>
    <p:sldId id="2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0C013-1DA1-4A1D-A5C7-3B3EBD57D4AA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89AA9-6501-4F43-A36F-41AFB44203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128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655-FD28-4A0A-AFA3-079124FB6D0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F721-D022-4BAA-93D1-D0B032D806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92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655-FD28-4A0A-AFA3-079124FB6D0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F721-D022-4BAA-93D1-D0B032D806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355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655-FD28-4A0A-AFA3-079124FB6D0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F721-D022-4BAA-93D1-D0B032D806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70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655-FD28-4A0A-AFA3-079124FB6D0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F721-D022-4BAA-93D1-D0B032D806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214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655-FD28-4A0A-AFA3-079124FB6D0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F721-D022-4BAA-93D1-D0B032D806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481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655-FD28-4A0A-AFA3-079124FB6D0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F721-D022-4BAA-93D1-D0B032D806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244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655-FD28-4A0A-AFA3-079124FB6D0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F721-D022-4BAA-93D1-D0B032D806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4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655-FD28-4A0A-AFA3-079124FB6D0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F721-D022-4BAA-93D1-D0B032D806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528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655-FD28-4A0A-AFA3-079124FB6D0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F721-D022-4BAA-93D1-D0B032D806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75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655-FD28-4A0A-AFA3-079124FB6D0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F721-D022-4BAA-93D1-D0B032D806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21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655-FD28-4A0A-AFA3-079124FB6D0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F721-D022-4BAA-93D1-D0B032D806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157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DB655-FD28-4A0A-AFA3-079124FB6D0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5F721-D022-4BAA-93D1-D0B032D806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17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bbc.co.uk/bitesize/articles/zvfbgwx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bbc.co.uk/teach/school-radio/dance-ks1-time-to-move-traditional-harvest-1-picking-apples/zc7bn9q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bitesize/topics/zkvv4wx/articles/zcx3gk7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teach/class-clips-video/how-autumn-weather-affects-the-behaviour-of-british-animals-and-plants/z6h6nrd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bbc.co.uk/teach/class-clips-video/science-ks1-ks2-winter-weather-behaviour-british-animals-plants/zbcg92p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Curriculum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Week Commencing:</a:t>
            </a:r>
          </a:p>
          <a:p>
            <a:r>
              <a:rPr lang="en-GB" dirty="0" smtClean="0"/>
              <a:t>30/11/2020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4400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 3 </a:t>
            </a:r>
            <a:r>
              <a:rPr lang="en-GB" dirty="0" smtClean="0"/>
              <a:t>– Night and Day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28867" y="1690688"/>
            <a:ext cx="8456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Watch this video: </a:t>
            </a:r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www.bbc.co.uk/bitesize/articles/zvfbgwx</a:t>
            </a:r>
            <a:r>
              <a:rPr lang="en-GB" dirty="0" smtClean="0"/>
              <a:t> and then try the quiz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35" y="2340984"/>
            <a:ext cx="5200065" cy="2934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786" y="2788784"/>
            <a:ext cx="5118733" cy="180696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8799616" y="1959429"/>
            <a:ext cx="451262" cy="605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67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 </a:t>
            </a:r>
            <a:r>
              <a:rPr lang="en-GB" dirty="0" smtClean="0"/>
              <a:t>– Discuss and answer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00" y="3016251"/>
            <a:ext cx="2905125" cy="1352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00" y="1690688"/>
            <a:ext cx="2886075" cy="1362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150" y="1681163"/>
            <a:ext cx="3562350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00" y="4378326"/>
            <a:ext cx="306705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0225" y="3075814"/>
            <a:ext cx="3124200" cy="1495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1776" y="4594290"/>
            <a:ext cx="3552825" cy="1504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4601" y="1563874"/>
            <a:ext cx="4479039" cy="2128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8698" y="3823526"/>
            <a:ext cx="2130844" cy="283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02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 4 – </a:t>
            </a:r>
            <a:r>
              <a:rPr lang="en-GB" dirty="0" smtClean="0"/>
              <a:t>PSHCE – How do my choices affect others 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637314" y="6283235"/>
            <a:ext cx="4990012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766" y="1720011"/>
            <a:ext cx="54959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Choices and consequences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55273"/>
            <a:ext cx="5495925" cy="396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098" y="1769523"/>
            <a:ext cx="54197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82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happened? How did you feel?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124" y="1785690"/>
            <a:ext cx="512445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26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 – Draw a choice you have made recently and the consequences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837" y="2231572"/>
            <a:ext cx="564832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92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 5 – PE </a:t>
            </a:r>
            <a:r>
              <a:rPr lang="en-GB" dirty="0" smtClean="0"/>
              <a:t>– Warm up!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838199" y="1588693"/>
            <a:ext cx="933895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 smtClean="0">
                <a:latin typeface="Debbie Hepplewhite Print Font" panose="03050602040000000000" pitchFamily="66" charset="0"/>
                <a:ea typeface="Times New Roman" panose="02020603050405020304" pitchFamily="18" charset="0"/>
              </a:rPr>
              <a:t>Pretend to be these animals and move around your house</a:t>
            </a:r>
          </a:p>
          <a:p>
            <a:pPr>
              <a:spcAft>
                <a:spcPts val="0"/>
              </a:spcAft>
            </a:pPr>
            <a:endParaRPr lang="en-GB" dirty="0" smtClean="0"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 smtClean="0">
                <a:latin typeface="Debbie Hepplewhite Print Font" panose="03050602040000000000" pitchFamily="66" charset="0"/>
                <a:ea typeface="Times New Roman" panose="02020603050405020304" pitchFamily="18" charset="0"/>
              </a:rPr>
              <a:t>Rabbit</a:t>
            </a:r>
            <a:r>
              <a:rPr lang="en-GB" dirty="0">
                <a:latin typeface="Debbie Hepplewhite Print Font" panose="03050602040000000000" pitchFamily="66" charset="0"/>
                <a:ea typeface="Times New Roman" panose="02020603050405020304" pitchFamily="18" charset="0"/>
              </a:rPr>
              <a:t>: hopping </a:t>
            </a:r>
            <a:endParaRPr lang="en-GB" sz="2800" dirty="0"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Debbie Hepplewhite Print Font" panose="03050602040000000000" pitchFamily="66" charset="0"/>
                <a:ea typeface="Times New Roman" panose="02020603050405020304" pitchFamily="18" charset="0"/>
              </a:rPr>
              <a:t>Hare: running</a:t>
            </a:r>
            <a:endParaRPr lang="en-GB" sz="2800" dirty="0"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Debbie Hepplewhite Print Font" panose="03050602040000000000" pitchFamily="66" charset="0"/>
                <a:ea typeface="Times New Roman" panose="02020603050405020304" pitchFamily="18" charset="0"/>
              </a:rPr>
              <a:t>Field mouse: scurrying</a:t>
            </a:r>
            <a:endParaRPr lang="en-GB" sz="2800" dirty="0"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Debbie Hepplewhite Print Font" panose="03050602040000000000" pitchFamily="66" charset="0"/>
                <a:ea typeface="Times New Roman" panose="02020603050405020304" pitchFamily="18" charset="0"/>
              </a:rPr>
              <a:t>Fox: creeping </a:t>
            </a:r>
            <a:endParaRPr lang="en-GB" dirty="0" smtClean="0"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dirty="0"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 smtClean="0">
                <a:latin typeface="Debbie Hepplewhite Print Font" panose="03050602040000000000" pitchFamily="66" charset="0"/>
                <a:ea typeface="Times New Roman" panose="02020603050405020304" pitchFamily="18" charset="0"/>
              </a:rPr>
              <a:t>	</a:t>
            </a:r>
          </a:p>
          <a:p>
            <a:pPr>
              <a:spcAft>
                <a:spcPts val="0"/>
              </a:spcAft>
            </a:pPr>
            <a:endParaRPr lang="en-GB" dirty="0" smtClean="0"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dirty="0"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dirty="0" smtClean="0"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dirty="0"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dirty="0" smtClean="0"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dirty="0"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dirty="0" smtClean="0"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dirty="0"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dirty="0" smtClean="0"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 smtClean="0">
                <a:latin typeface="Debbie Hepplewhite Print Font" panose="03050602040000000000" pitchFamily="66" charset="0"/>
                <a:ea typeface="Times New Roman" panose="02020603050405020304" pitchFamily="18" charset="0"/>
              </a:rPr>
              <a:t>Scarecrow</a:t>
            </a:r>
            <a:r>
              <a:rPr lang="en-GB" dirty="0">
                <a:latin typeface="Debbie Hepplewhite Print Font" panose="03050602040000000000" pitchFamily="66" charset="0"/>
                <a:ea typeface="Times New Roman" panose="02020603050405020304" pitchFamily="18" charset="0"/>
              </a:rPr>
              <a:t>: freeze in a scarecrow position</a:t>
            </a:r>
            <a:endParaRPr lang="en-GB" sz="2800" dirty="0">
              <a:effectLst/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37" y="3418487"/>
            <a:ext cx="6381750" cy="2343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0" y="1456272"/>
            <a:ext cx="1733550" cy="475297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830536" y="5070764"/>
            <a:ext cx="2610347" cy="1389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23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 - A traditional harvest dance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646737" y="2880204"/>
            <a:ext cx="47070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Go to here and follow the instructions for the harvest dance:</a:t>
            </a:r>
          </a:p>
          <a:p>
            <a:endParaRPr lang="en-GB" dirty="0" smtClean="0"/>
          </a:p>
          <a:p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www.bbc.co.uk/teach/school-radio/dance-ks1-time-to-move-traditional-harvest-1-picking-apples/zc7bn9q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32" y="1799479"/>
            <a:ext cx="6242605" cy="390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78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7309" y="577219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GB" b="1" dirty="0">
                <a:solidFill>
                  <a:srgbClr val="333333"/>
                </a:solidFill>
              </a:rPr>
              <a:t>Lesson summary</a:t>
            </a:r>
          </a:p>
          <a:p>
            <a:pPr fontAlgn="t"/>
            <a:r>
              <a:rPr lang="en-GB" b="1" dirty="0">
                <a:solidFill>
                  <a:srgbClr val="333333"/>
                </a:solidFill>
              </a:rPr>
              <a:t>Warm up:</a:t>
            </a:r>
            <a:r>
              <a:rPr lang="en-GB" dirty="0">
                <a:solidFill>
                  <a:srgbClr val="333333"/>
                </a:solidFill>
              </a:rPr>
              <a:t> bending knees and rolling arms over each other to create the shape of rolling barrels. Repeating and getting faster.</a:t>
            </a:r>
          </a:p>
          <a:p>
            <a:pPr fontAlgn="t"/>
            <a:r>
              <a:rPr lang="en-GB" b="1" dirty="0">
                <a:solidFill>
                  <a:srgbClr val="333333"/>
                </a:solidFill>
              </a:rPr>
              <a:t>Barrel rolling:</a:t>
            </a:r>
            <a:r>
              <a:rPr lang="en-GB" dirty="0">
                <a:solidFill>
                  <a:srgbClr val="333333"/>
                </a:solidFill>
              </a:rPr>
              <a:t> the barrel rolling sequence is repeated with the addition of a jump and quick travelling steps.</a:t>
            </a:r>
          </a:p>
          <a:p>
            <a:pPr fontAlgn="t"/>
            <a:r>
              <a:rPr lang="en-GB" b="1" dirty="0">
                <a:solidFill>
                  <a:srgbClr val="333333"/>
                </a:solidFill>
              </a:rPr>
              <a:t>Pairs - picking apples:</a:t>
            </a:r>
            <a:r>
              <a:rPr lang="en-GB" dirty="0">
                <a:solidFill>
                  <a:srgbClr val="333333"/>
                </a:solidFill>
              </a:rPr>
              <a:t> working in twos in unison, picking apples and passing them down to the barrel.</a:t>
            </a:r>
          </a:p>
          <a:p>
            <a:pPr fontAlgn="t"/>
            <a:r>
              <a:rPr lang="en-GB" b="1" dirty="0">
                <a:solidFill>
                  <a:srgbClr val="333333"/>
                </a:solidFill>
              </a:rPr>
              <a:t>Pairs - picking apples from lower branches:</a:t>
            </a:r>
            <a:r>
              <a:rPr lang="en-GB" dirty="0">
                <a:solidFill>
                  <a:srgbClr val="333333"/>
                </a:solidFill>
              </a:rPr>
              <a:t> this time the pairs jump to pick apples from lower branches, then spin together in a circle.</a:t>
            </a:r>
          </a:p>
          <a:p>
            <a:pPr fontAlgn="t"/>
            <a:r>
              <a:rPr lang="en-GB" b="1" dirty="0">
                <a:solidFill>
                  <a:srgbClr val="333333"/>
                </a:solidFill>
              </a:rPr>
              <a:t>Circle - apple picking dance:</a:t>
            </a:r>
            <a:r>
              <a:rPr lang="en-GB" dirty="0">
                <a:solidFill>
                  <a:srgbClr val="333333"/>
                </a:solidFill>
              </a:rPr>
              <a:t> each pair is numbered as ‘ones’ and ‘twos’; then one member jumps and picks while the other waits; then swap over; spin at the end.</a:t>
            </a:r>
          </a:p>
          <a:p>
            <a:pPr fontAlgn="t"/>
            <a:r>
              <a:rPr lang="en-GB" b="1" dirty="0">
                <a:solidFill>
                  <a:srgbClr val="333333"/>
                </a:solidFill>
              </a:rPr>
              <a:t>Circle - rolling barrels together:</a:t>
            </a:r>
            <a:r>
              <a:rPr lang="en-GB" dirty="0">
                <a:solidFill>
                  <a:srgbClr val="333333"/>
                </a:solidFill>
              </a:rPr>
              <a:t> the barrel rolling is repeated, this time everyone moving together in a circle.</a:t>
            </a:r>
          </a:p>
          <a:p>
            <a:pPr fontAlgn="t"/>
            <a:r>
              <a:rPr lang="en-GB" b="1" dirty="0">
                <a:solidFill>
                  <a:srgbClr val="333333"/>
                </a:solidFill>
              </a:rPr>
              <a:t>Circle - barrel rolling and apple picking:</a:t>
            </a:r>
            <a:r>
              <a:rPr lang="en-GB" dirty="0">
                <a:solidFill>
                  <a:srgbClr val="333333"/>
                </a:solidFill>
              </a:rPr>
              <a:t> finally, remaining the circle, pairs combine the movements for barrel rolling and picking apples.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945" y="1704477"/>
            <a:ext cx="4166025" cy="260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4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This Week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Day 1: Science- </a:t>
            </a:r>
            <a:r>
              <a:rPr lang="en-GB" dirty="0" smtClean="0"/>
              <a:t>2 Seasons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Day 2: Art – </a:t>
            </a:r>
            <a:r>
              <a:rPr lang="en-GB" dirty="0" smtClean="0"/>
              <a:t>Season </a:t>
            </a:r>
            <a:r>
              <a:rPr lang="en-GB" dirty="0" smtClean="0"/>
              <a:t>picture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Day 3: </a:t>
            </a:r>
            <a:r>
              <a:rPr lang="en-GB" dirty="0" smtClean="0"/>
              <a:t>Science - Day and Night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Day 4: PSHCE- </a:t>
            </a:r>
            <a:r>
              <a:rPr lang="en-GB" dirty="0" smtClean="0"/>
              <a:t>Choices and how they affect others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Day 5: PE – An autumn dance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378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 1 – Science - Seasons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52" y="3503004"/>
            <a:ext cx="4327504" cy="25608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9953" y="3503004"/>
            <a:ext cx="4583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What season is this? </a:t>
            </a:r>
          </a:p>
          <a:p>
            <a:endParaRPr lang="en-GB" dirty="0"/>
          </a:p>
          <a:p>
            <a:r>
              <a:rPr lang="en-GB" dirty="0" smtClean="0"/>
              <a:t>What do you know about  Autumn?</a:t>
            </a:r>
          </a:p>
          <a:p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938152" y="2192738"/>
            <a:ext cx="10248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hlinkClick r:id="rId3"/>
              </a:rPr>
              <a:t>https</a:t>
            </a:r>
            <a:r>
              <a:rPr lang="en-GB" dirty="0">
                <a:solidFill>
                  <a:srgbClr val="000000"/>
                </a:solidFill>
                <a:hlinkClick r:id="rId3"/>
              </a:rPr>
              <a:t>://</a:t>
            </a:r>
            <a:r>
              <a:rPr lang="en-GB" dirty="0" smtClean="0">
                <a:solidFill>
                  <a:srgbClr val="000000"/>
                </a:solidFill>
                <a:hlinkClick r:id="rId3"/>
              </a:rPr>
              <a:t>www.bbc.co.uk/bitesize/topics/zkvv4wx/articles/zcx3gk7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8152" y="1663219"/>
            <a:ext cx="3797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Watch this video about the 4 seasons: </a:t>
            </a:r>
          </a:p>
        </p:txBody>
      </p:sp>
    </p:spTree>
    <p:extLst>
      <p:ext uri="{BB962C8B-B14F-4D97-AF65-F5344CB8AC3E}">
        <p14:creationId xmlns:p14="http://schemas.microsoft.com/office/powerpoint/2010/main" val="333691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798" y="1843599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Discussion points for parents during video clip:</a:t>
            </a:r>
          </a:p>
          <a:p>
            <a:r>
              <a:rPr lang="en-GB" dirty="0" smtClean="0"/>
              <a:t>This </a:t>
            </a:r>
            <a:r>
              <a:rPr lang="en-GB" dirty="0"/>
              <a:t>clip shows all the exciting things that happen during this season. Mice and squirrels can be seen gathering and storing nuts.</a:t>
            </a:r>
          </a:p>
          <a:p>
            <a:r>
              <a:rPr lang="en-GB" dirty="0"/>
              <a:t>Deciduous trees lose their leaves which provide food for worms, fungi and slime </a:t>
            </a:r>
            <a:r>
              <a:rPr lang="en-GB" dirty="0" err="1"/>
              <a:t>molds</a:t>
            </a:r>
            <a:r>
              <a:rPr lang="en-GB" dirty="0"/>
              <a:t>.</a:t>
            </a:r>
          </a:p>
          <a:p>
            <a:r>
              <a:rPr lang="en-GB" dirty="0"/>
              <a:t>Visiting birds such as swallows gather to migrate abroad, while geese arrive from cold countries to overwinter here.</a:t>
            </a:r>
          </a:p>
          <a:p>
            <a:r>
              <a:rPr lang="en-GB" dirty="0"/>
              <a:t>As the days shorten, humans enjoy Halloween and Bonfire Night.</a:t>
            </a:r>
          </a:p>
          <a:p>
            <a:r>
              <a:rPr lang="en-GB" dirty="0"/>
              <a:t>The weather begins to get worse and heavy rains swell rivers and cause flooding.</a:t>
            </a:r>
          </a:p>
          <a:p>
            <a:r>
              <a:rPr lang="en-GB" dirty="0"/>
              <a:t>Frost covers the countryside and as much of the wild food runs out, some mammals begin hibernation.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923" y="599535"/>
            <a:ext cx="5457825" cy="48196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9798" y="230203"/>
            <a:ext cx="4153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Watch this video and see what you notice:</a:t>
            </a:r>
          </a:p>
        </p:txBody>
      </p:sp>
      <p:sp>
        <p:nvSpPr>
          <p:cNvPr id="5" name="Rectangle 4"/>
          <p:cNvSpPr/>
          <p:nvPr/>
        </p:nvSpPr>
        <p:spPr>
          <a:xfrm>
            <a:off x="319861" y="5995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0000"/>
                </a:solidFill>
                <a:hlinkClick r:id="rId3"/>
              </a:rPr>
              <a:t>https://</a:t>
            </a:r>
            <a:r>
              <a:rPr lang="en-GB" dirty="0" smtClean="0">
                <a:solidFill>
                  <a:srgbClr val="000000"/>
                </a:solidFill>
                <a:hlinkClick r:id="rId3"/>
              </a:rPr>
              <a:t>www.bbc.co.uk/teach/class-clips-video/how-autumn-weather-affects-the-behaviour-of-british-animals-and-plants/z6h6nrd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9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28114" y="2374848"/>
            <a:ext cx="4583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What season is this? </a:t>
            </a:r>
          </a:p>
          <a:p>
            <a:endParaRPr lang="en-GB" dirty="0"/>
          </a:p>
          <a:p>
            <a:r>
              <a:rPr lang="en-GB" dirty="0" smtClean="0"/>
              <a:t>What do you know about  Winter?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70" y="1397622"/>
            <a:ext cx="5825960" cy="38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9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595610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Discussion points for parents while clip is showing:</a:t>
            </a:r>
          </a:p>
          <a:p>
            <a:endParaRPr lang="en-GB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GB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Winter 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for animals is not so much fun, and this clip looks at the work animals put in with their continuing quest for food.</a:t>
            </a:r>
          </a:p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Sometimes humans provide food for animals during the winter.</a:t>
            </a:r>
          </a:p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Garden birds are given nuts and sheep are given straw.</a:t>
            </a:r>
          </a:p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Ploughing the soil turns up worms and grubs for seagulls to eat.</a:t>
            </a:r>
          </a:p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Many animals find food without the help of humans so must be ready for any opportunity.</a:t>
            </a:r>
          </a:p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Barn owls watch for mice, a robin keeps an eye on a mole hill and a squirrel searches for a nut it has stored away.</a:t>
            </a:r>
          </a:p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Huge flocks of seabirds dig under the sand and mud for food hidden beneath the beaches.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482930" y="134828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www.bbc.co.uk/teach/class-clips-video/science-ks1-ks2-winter-weather-behaviour-british-animals-plants/zbcg92p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183574" y="747295"/>
            <a:ext cx="4153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Watch this video and see what you notice: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930" y="747295"/>
            <a:ext cx="52959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39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 – </a:t>
            </a:r>
            <a:r>
              <a:rPr lang="en-GB" dirty="0" smtClean="0"/>
              <a:t>Draw a picture like this and write </a:t>
            </a:r>
            <a:r>
              <a:rPr lang="en-GB" dirty="0" smtClean="0"/>
              <a:t>vocabulary words underneath the picture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63423"/>
            <a:ext cx="3924300" cy="1381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61190"/>
            <a:ext cx="5169848" cy="4143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92" y="4016561"/>
            <a:ext cx="4686300" cy="1809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6568" y="5868801"/>
            <a:ext cx="232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Add some of your own ideas too!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597735" y="1027906"/>
            <a:ext cx="83189" cy="56104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83445" y="6089234"/>
            <a:ext cx="157941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Brown leaves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9624219" y="6086998"/>
            <a:ext cx="69833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Snow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120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Day 2 – Art –Making a seasonal picture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179" y="1197057"/>
            <a:ext cx="5086350" cy="501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187532"/>
            <a:ext cx="54483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41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5182" y="1386232"/>
            <a:ext cx="566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See what you have around the house and see if you can make a split tree picture. Here are some ideas…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38" y="2676663"/>
            <a:ext cx="3819525" cy="3095625"/>
          </a:xfrm>
          <a:prstGeom prst="rect">
            <a:avLst/>
          </a:prstGeom>
        </p:spPr>
      </p:pic>
      <p:pic>
        <p:nvPicPr>
          <p:cNvPr id="1026" name="Picture 2" descr="Autumn Tree Painting Ideas for Kids (FREE TEMPLATE) - Crafts on 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670" y="631364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 – Use what you have…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956" y="1502902"/>
            <a:ext cx="2077873" cy="2796324"/>
          </a:xfrm>
          <a:prstGeom prst="rect">
            <a:avLst/>
          </a:prstGeom>
        </p:spPr>
      </p:pic>
      <p:pic>
        <p:nvPicPr>
          <p:cNvPr id="1028" name="Picture 4" descr="Potato Stamping - How to Make a Potato Sta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074" y="2640679"/>
            <a:ext cx="25146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502" y="4666192"/>
            <a:ext cx="4698601" cy="18559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3973" y="2070396"/>
            <a:ext cx="2715738" cy="2715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6812" y="4474264"/>
            <a:ext cx="2238375" cy="204787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555668" y="2032563"/>
            <a:ext cx="0" cy="608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32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722</Words>
  <Application>Microsoft Office PowerPoint</Application>
  <PresentationFormat>Widescreen</PresentationFormat>
  <Paragraphs>88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Debbie Hepplewhite Print Font</vt:lpstr>
      <vt:lpstr>Times New Roman</vt:lpstr>
      <vt:lpstr>Office Theme</vt:lpstr>
      <vt:lpstr>Curriculum</vt:lpstr>
      <vt:lpstr>This Week</vt:lpstr>
      <vt:lpstr>Day 1 – Science - Seasons</vt:lpstr>
      <vt:lpstr>PowerPoint Presentation</vt:lpstr>
      <vt:lpstr>PowerPoint Presentation</vt:lpstr>
      <vt:lpstr>PowerPoint Presentation</vt:lpstr>
      <vt:lpstr>Task – Draw a picture like this and write vocabulary words underneath the picture </vt:lpstr>
      <vt:lpstr>PowerPoint Presentation</vt:lpstr>
      <vt:lpstr>Task – Use what you have…</vt:lpstr>
      <vt:lpstr>Day 3 – Night and Day</vt:lpstr>
      <vt:lpstr>Task – Discuss and answer</vt:lpstr>
      <vt:lpstr>Day 4 – PSHCE – How do my choices affect others  </vt:lpstr>
      <vt:lpstr>Choices and consequences</vt:lpstr>
      <vt:lpstr>What happened? How did you feel?</vt:lpstr>
      <vt:lpstr>Task – Draw a choice you have made recently and the consequences</vt:lpstr>
      <vt:lpstr>Day 5 – PE – Warm up!</vt:lpstr>
      <vt:lpstr>Task - A traditional harvest dance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Antonia O'Sullivan</dc:creator>
  <cp:lastModifiedBy>Antonia O'Sullivan</cp:lastModifiedBy>
  <cp:revision>25</cp:revision>
  <dcterms:created xsi:type="dcterms:W3CDTF">2020-10-12T18:25:56Z</dcterms:created>
  <dcterms:modified xsi:type="dcterms:W3CDTF">2020-11-26T14:56:52Z</dcterms:modified>
</cp:coreProperties>
</file>