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564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03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35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86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45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1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96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3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93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092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61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420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9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8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Curriculum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30.11.20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3829" y="1367405"/>
            <a:ext cx="6414810" cy="4811108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386504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lightning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76766"/>
            <a:ext cx="7188581" cy="4792387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111723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76766"/>
            <a:ext cx="7188581" cy="4792387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156987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rainbow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7088"/>
          <a:stretch/>
        </p:blipFill>
        <p:spPr>
          <a:xfrm>
            <a:off x="2405677" y="1397700"/>
            <a:ext cx="7371117" cy="4717874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369941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snow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76766"/>
            <a:ext cx="7188581" cy="4792387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344780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sun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73457"/>
            <a:ext cx="7188581" cy="4799004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105020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wind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76287"/>
            <a:ext cx="7188581" cy="4793345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174516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Weather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Nursery we are learning about different types of weather. Use the following pictures to discuss different types of weather with your child. 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7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cloudy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45" y="1367405"/>
            <a:ext cx="7188581" cy="4811108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71466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overcast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74161"/>
            <a:ext cx="7188581" cy="4797596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357840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stormy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86126"/>
            <a:ext cx="7188581" cy="4773667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147717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fog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526608"/>
            <a:ext cx="7188581" cy="4492703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97417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mist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427311"/>
            <a:ext cx="7188581" cy="4691297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146451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frost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C376F-2B2E-4FA2-B79C-C5C562CD9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945" y="1380279"/>
            <a:ext cx="7188581" cy="4785360"/>
          </a:xfrm>
          <a:prstGeom prst="roundRect">
            <a:avLst>
              <a:gd name="adj" fmla="val 3241"/>
            </a:avLst>
          </a:prstGeom>
        </p:spPr>
      </p:pic>
    </p:spTree>
    <p:extLst>
      <p:ext uri="{BB962C8B-B14F-4D97-AF65-F5344CB8AC3E}">
        <p14:creationId xmlns:p14="http://schemas.microsoft.com/office/powerpoint/2010/main" val="405520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45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Twinkl</vt:lpstr>
      <vt:lpstr>Office Theme</vt:lpstr>
      <vt:lpstr>Curriculum Home Learning</vt:lpstr>
      <vt:lpstr>Weather</vt:lpstr>
      <vt:lpstr>PowerPoint Presentation</vt:lpstr>
      <vt:lpstr>cloudy</vt:lpstr>
      <vt:lpstr>overcast</vt:lpstr>
      <vt:lpstr>stormy</vt:lpstr>
      <vt:lpstr>fog</vt:lpstr>
      <vt:lpstr>mist</vt:lpstr>
      <vt:lpstr>frost</vt:lpstr>
      <vt:lpstr>ice</vt:lpstr>
      <vt:lpstr>lightning</vt:lpstr>
      <vt:lpstr>rain</vt:lpstr>
      <vt:lpstr>rainbow</vt:lpstr>
      <vt:lpstr>snow</vt:lpstr>
      <vt:lpstr>sun</vt:lpstr>
      <vt:lpstr>wind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60</cp:revision>
  <dcterms:created xsi:type="dcterms:W3CDTF">2020-09-11T10:00:33Z</dcterms:created>
  <dcterms:modified xsi:type="dcterms:W3CDTF">2020-11-27T15:10:53Z</dcterms:modified>
</cp:coreProperties>
</file>