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55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ityvillage.co.uk/fireworks-craf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Curriculum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02.11.20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Keep pets indoors.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943101"/>
            <a:ext cx="4360862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4445001"/>
            <a:ext cx="78263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9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1" y="698501"/>
            <a:ext cx="8220075" cy="9953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 smtClean="0"/>
              <a:t>Always wear gloves </a:t>
            </a:r>
            <a:br>
              <a:rPr lang="en-GB" altLang="en-US" dirty="0" smtClean="0"/>
            </a:br>
            <a:r>
              <a:rPr lang="en-GB" altLang="en-US" dirty="0" smtClean="0"/>
              <a:t>with sparklers. Never use without help from a grown up.</a:t>
            </a:r>
          </a:p>
        </p:txBody>
      </p:sp>
      <p:pic>
        <p:nvPicPr>
          <p:cNvPr id="92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930401"/>
            <a:ext cx="601345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Stand well back.</a:t>
            </a:r>
          </a:p>
        </p:txBody>
      </p:sp>
      <p:pic>
        <p:nvPicPr>
          <p:cNvPr id="1126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052763"/>
            <a:ext cx="25336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897063"/>
            <a:ext cx="293211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5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Never go back to a lit firework.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6" y="2328863"/>
            <a:ext cx="2232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</a:t>
            </a:r>
            <a:r>
              <a:rPr lang="en-GB" dirty="0" smtClean="0"/>
              <a:t>ireworks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mtClean="0"/>
              <a:t>Why not h</a:t>
            </a:r>
            <a:r>
              <a:rPr lang="en-GB" smtClean="0"/>
              <a:t>ave </a:t>
            </a:r>
            <a:r>
              <a:rPr lang="en-GB" dirty="0" smtClean="0"/>
              <a:t>a go at some firework crafts. There are lots of great ideas on the website below…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https://www.activityvillage.co.uk/fireworks-crafts</a:t>
            </a:r>
            <a:endParaRPr lang="en-GB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…or you could make a simple picture with coloured crayons.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254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</a:t>
            </a:r>
            <a:r>
              <a:rPr lang="en-GB" dirty="0" smtClean="0"/>
              <a:t>ireworks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This week we are learning about fireworks in Nursery. </a:t>
            </a:r>
          </a:p>
          <a:p>
            <a:pPr marL="0" indent="0">
              <a:buNone/>
            </a:pPr>
            <a:r>
              <a:rPr lang="en-GB" dirty="0" smtClean="0"/>
              <a:t>Use the following slides to encourage your child to talk about fireworks.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Encourage them to speak in full sentences such as… </a:t>
            </a:r>
          </a:p>
          <a:p>
            <a:pPr marL="0" indent="0">
              <a:buNone/>
            </a:pPr>
            <a:r>
              <a:rPr lang="en-GB" dirty="0" smtClean="0"/>
              <a:t>I can see red sparkles.</a:t>
            </a:r>
          </a:p>
          <a:p>
            <a:pPr marL="0" indent="0">
              <a:buNone/>
            </a:pPr>
            <a:r>
              <a:rPr lang="en-GB" dirty="0" smtClean="0"/>
              <a:t>Fireworks are loud and make big bangs.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16" t="28292" r="39986" b="23976"/>
          <a:stretch/>
        </p:blipFill>
        <p:spPr>
          <a:xfrm>
            <a:off x="2913018" y="768096"/>
            <a:ext cx="5682341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290" t="18481" r="40174" b="30804"/>
          <a:stretch/>
        </p:blipFill>
        <p:spPr>
          <a:xfrm>
            <a:off x="1881052" y="679267"/>
            <a:ext cx="6711620" cy="5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090" t="29375" r="39626" b="21339"/>
          <a:stretch/>
        </p:blipFill>
        <p:spPr>
          <a:xfrm>
            <a:off x="2795452" y="862149"/>
            <a:ext cx="6662057" cy="54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090" t="19732" r="40027" b="29911"/>
          <a:stretch/>
        </p:blipFill>
        <p:spPr>
          <a:xfrm>
            <a:off x="2664823" y="653143"/>
            <a:ext cx="6061165" cy="58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</a:t>
            </a:r>
            <a:r>
              <a:rPr lang="en-GB" dirty="0" smtClean="0"/>
              <a:t>ireworks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Please use the following slides to discuss firework safety with your child.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71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1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Never throw fireworks.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9" y="2609850"/>
            <a:ext cx="26003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141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Curriculum Home Learning</vt:lpstr>
      <vt:lpstr>Fireworks</vt:lpstr>
      <vt:lpstr>PowerPoint Presentation</vt:lpstr>
      <vt:lpstr>PowerPoint Presentation</vt:lpstr>
      <vt:lpstr>PowerPoint Presentation</vt:lpstr>
      <vt:lpstr>PowerPoint Presentation</vt:lpstr>
      <vt:lpstr>Fireworks</vt:lpstr>
      <vt:lpstr>PowerPoint Presentation</vt:lpstr>
      <vt:lpstr>Never throw fireworks.</vt:lpstr>
      <vt:lpstr>Keep pets indoors.</vt:lpstr>
      <vt:lpstr>Always wear gloves  with sparklers. Never use without help from a grown up.</vt:lpstr>
      <vt:lpstr>Stand well back.</vt:lpstr>
      <vt:lpstr>Never go back to a lit firework.</vt:lpstr>
      <vt:lpstr>Fireworks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Carley Goodwin</cp:lastModifiedBy>
  <cp:revision>41</cp:revision>
  <dcterms:created xsi:type="dcterms:W3CDTF">2020-09-11T10:00:33Z</dcterms:created>
  <dcterms:modified xsi:type="dcterms:W3CDTF">2020-10-21T08:50:37Z</dcterms:modified>
</cp:coreProperties>
</file>