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4" r:id="rId14"/>
    <p:sldId id="329" r:id="rId15"/>
    <p:sldId id="335" r:id="rId16"/>
    <p:sldId id="330" r:id="rId17"/>
    <p:sldId id="336" r:id="rId18"/>
    <p:sldId id="331" r:id="rId19"/>
    <p:sldId id="337" r:id="rId20"/>
    <p:sldId id="332" r:id="rId21"/>
    <p:sldId id="333" r:id="rId22"/>
    <p:sldId id="306" r:id="rId23"/>
    <p:sldId id="305" r:id="rId24"/>
    <p:sldId id="338" r:id="rId25"/>
    <p:sldId id="272" r:id="rId26"/>
    <p:sldId id="273" r:id="rId27"/>
    <p:sldId id="274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275" r:id="rId36"/>
    <p:sldId id="307" r:id="rId37"/>
    <p:sldId id="308" r:id="rId38"/>
    <p:sldId id="309" r:id="rId39"/>
    <p:sldId id="310" r:id="rId40"/>
    <p:sldId id="339" r:id="rId41"/>
    <p:sldId id="311" r:id="rId42"/>
    <p:sldId id="340" r:id="rId43"/>
    <p:sldId id="312" r:id="rId44"/>
    <p:sldId id="341" r:id="rId45"/>
    <p:sldId id="313" r:id="rId46"/>
    <p:sldId id="314" r:id="rId47"/>
    <p:sldId id="315" r:id="rId48"/>
    <p:sldId id="316" r:id="rId49"/>
    <p:sldId id="317" r:id="rId50"/>
    <p:sldId id="318" r:id="rId51"/>
    <p:sldId id="31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7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1E13-57E6-4413-86B2-BD2EDDBBB0E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5A60-B7B3-41A6-A4EF-02D3AAB01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s://www.timestables.co.uk/9-times-tabl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Lze82Zcc4Y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BdKNS2Zw-s" TargetMode="Externa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371" y="357592"/>
            <a:ext cx="9144000" cy="8810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Maths – Week 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49" y="2147311"/>
            <a:ext cx="10737273" cy="325596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Day 1 – Arithmetic: Division</a:t>
            </a:r>
          </a:p>
          <a:p>
            <a:pPr algn="l"/>
            <a:r>
              <a:rPr lang="en-GB" sz="3600" dirty="0" smtClean="0"/>
              <a:t>Day 2 – Measurement: Appropriate measures </a:t>
            </a:r>
          </a:p>
          <a:p>
            <a:pPr algn="l"/>
            <a:r>
              <a:rPr lang="en-GB" sz="3600" dirty="0" smtClean="0"/>
              <a:t>Day 3 – Measurement: Reading scales</a:t>
            </a:r>
          </a:p>
          <a:p>
            <a:pPr algn="l"/>
            <a:r>
              <a:rPr lang="en-GB" sz="3600" dirty="0" smtClean="0"/>
              <a:t>Day 4 – Measurement: Converting units of time</a:t>
            </a:r>
          </a:p>
          <a:p>
            <a:pPr algn="l"/>
            <a:r>
              <a:rPr lang="en-GB" sz="3600" dirty="0" smtClean="0"/>
              <a:t>Day 5 – Measurement: Converting units of time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03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51" y="196960"/>
            <a:ext cx="10515600" cy="5808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2 – Appropriate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43" y="945932"/>
            <a:ext cx="7577152" cy="48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90525"/>
            <a:ext cx="88773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53" y="454244"/>
            <a:ext cx="9096375" cy="58864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27531" y="2396359"/>
            <a:ext cx="641131" cy="57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184635" y="3878318"/>
            <a:ext cx="641131" cy="57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01255" y="4921798"/>
            <a:ext cx="641131" cy="57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529145" y="5573439"/>
            <a:ext cx="641131" cy="578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53" y="454244"/>
            <a:ext cx="90963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62" y="202981"/>
            <a:ext cx="9296400" cy="65151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67503" y="1282262"/>
            <a:ext cx="1177159" cy="504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459420" y="1912883"/>
            <a:ext cx="1177159" cy="504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067503" y="2956034"/>
            <a:ext cx="1292773" cy="585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385847" y="3720662"/>
            <a:ext cx="1177159" cy="504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141075" y="4837057"/>
            <a:ext cx="1292773" cy="585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986454" y="5528441"/>
            <a:ext cx="1177159" cy="504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62" y="202981"/>
            <a:ext cx="9296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58" y="172271"/>
            <a:ext cx="9163050" cy="64293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27890" y="2795752"/>
            <a:ext cx="1439917" cy="378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154832" y="3008586"/>
            <a:ext cx="1781996" cy="40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465591" y="2937640"/>
            <a:ext cx="1781996" cy="40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415862" y="5419233"/>
            <a:ext cx="1439917" cy="378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58" y="172271"/>
            <a:ext cx="91630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79" y="479698"/>
            <a:ext cx="9134475" cy="56673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70841" y="5265683"/>
            <a:ext cx="2049518" cy="33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8439807" y="3478925"/>
            <a:ext cx="2049518" cy="33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374523" y="3962401"/>
            <a:ext cx="877615" cy="367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093778" y="3815256"/>
            <a:ext cx="1161394" cy="367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79" y="479698"/>
            <a:ext cx="91344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74" y="273685"/>
            <a:ext cx="11572701" cy="1325563"/>
          </a:xfrm>
        </p:spPr>
        <p:txBody>
          <a:bodyPr/>
          <a:lstStyle/>
          <a:p>
            <a:r>
              <a:rPr lang="en-GB" dirty="0" smtClean="0"/>
              <a:t>This week we will be practising our 9 time tables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67098" y="1989651"/>
            <a:ext cx="536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Listen to the video, practise chanting and play the games to practise. What score can you reach?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4357" y="4688378"/>
            <a:ext cx="97342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www.timestables.co.uk/9-times-table.html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hlinkClick r:id="rId3"/>
              </a:rPr>
              <a:t>https://www.topmarks.co.uk/maths-games/hit-the-button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0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465" y="367862"/>
            <a:ext cx="6684252" cy="62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52" y="384284"/>
            <a:ext cx="7697019" cy="58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4" y="823537"/>
            <a:ext cx="8228451" cy="5945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67" y="177206"/>
            <a:ext cx="4410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Day 3 – Reading Scales</a:t>
            </a:r>
          </a:p>
        </p:txBody>
      </p:sp>
    </p:spTree>
    <p:extLst>
      <p:ext uri="{BB962C8B-B14F-4D97-AF65-F5344CB8AC3E}">
        <p14:creationId xmlns:p14="http://schemas.microsoft.com/office/powerpoint/2010/main" val="10513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20" y="465081"/>
            <a:ext cx="10024422" cy="5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575"/>
            <a:ext cx="9296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1" y="0"/>
            <a:ext cx="7483366" cy="1641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43" y="1742720"/>
            <a:ext cx="8369685" cy="51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21" y="470009"/>
            <a:ext cx="10869211" cy="51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23825"/>
            <a:ext cx="72961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24" y="0"/>
            <a:ext cx="42957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3" y="133870"/>
            <a:ext cx="7948449" cy="66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9955" y="565266"/>
            <a:ext cx="11080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Can you answer these multiplication facts?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04" y="1635015"/>
            <a:ext cx="76009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367763" cy="59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317874" cy="57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33" y="365125"/>
            <a:ext cx="10562467" cy="58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8" y="0"/>
            <a:ext cx="66770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786"/>
            <a:ext cx="67722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and 5 – Converting units of time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3" y="1527941"/>
            <a:ext cx="9395532" cy="483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4" y="1110319"/>
            <a:ext cx="11046044" cy="30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33" y="705670"/>
            <a:ext cx="11068819" cy="41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6" y="600075"/>
            <a:ext cx="11572120" cy="40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828675"/>
            <a:ext cx="8820150" cy="52006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7779" y="2585545"/>
            <a:ext cx="7725104" cy="311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03" y="186449"/>
            <a:ext cx="3912476" cy="6228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1 - Arithmetic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7" y="714375"/>
            <a:ext cx="8039100" cy="6143625"/>
          </a:xfrm>
          <a:prstGeom prst="rect">
            <a:avLst/>
          </a:prstGeom>
        </p:spPr>
      </p:pic>
      <p:pic>
        <p:nvPicPr>
          <p:cNvPr id="5" name="SLze82Zcc4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56886" y="4360807"/>
            <a:ext cx="3515710" cy="1977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2803" y="809296"/>
            <a:ext cx="3599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begin, with how many groups of 4 are in 3. I know this is 0, so I exchange my 3 to my hundreds column, creating a new number 30.</a:t>
            </a:r>
          </a:p>
          <a:p>
            <a:r>
              <a:rPr lang="en-GB" dirty="0" smtClean="0"/>
              <a:t>I then see how many groups of 4 are in 30. I know 4x7=28, so there are 7 groups of 4 in 30 with a remainder of 2. I carry this remainder to the next column.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828675"/>
            <a:ext cx="8820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371475"/>
            <a:ext cx="8553450" cy="61150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05959" y="1576552"/>
            <a:ext cx="6011917" cy="493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132083" y="3090041"/>
            <a:ext cx="6274676" cy="3163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371475"/>
            <a:ext cx="85534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714375"/>
            <a:ext cx="8705850" cy="54292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786" y="2228193"/>
            <a:ext cx="7083973" cy="3478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714375"/>
            <a:ext cx="87058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09" y="843619"/>
            <a:ext cx="9410700" cy="559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41" y="325821"/>
            <a:ext cx="39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these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719262"/>
            <a:ext cx="94869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09550"/>
            <a:ext cx="92678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285750"/>
            <a:ext cx="89249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14288"/>
            <a:ext cx="7620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5" y="176212"/>
            <a:ext cx="9144000" cy="6505575"/>
          </a:xfrm>
          <a:prstGeom prst="rect">
            <a:avLst/>
          </a:prstGeom>
        </p:spPr>
      </p:pic>
      <p:pic>
        <p:nvPicPr>
          <p:cNvPr id="5" name="2BdKNS2Zw-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0166" y="440449"/>
            <a:ext cx="3263462" cy="18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42887"/>
            <a:ext cx="86106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785812"/>
            <a:ext cx="91535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92471"/>
            <a:ext cx="7620001" cy="637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0718" y="336330"/>
            <a:ext cx="381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will be looking at dividing using decimals. The method is the same except we need to remember to use our decimal places.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5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82" y="357188"/>
            <a:ext cx="88296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31" y="462784"/>
            <a:ext cx="86106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26" y="774152"/>
            <a:ext cx="91535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212</Words>
  <Application>Microsoft Office PowerPoint</Application>
  <PresentationFormat>Widescreen</PresentationFormat>
  <Paragraphs>20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Maths – Week 8</vt:lpstr>
      <vt:lpstr>This week we will be practising our 9 time tables</vt:lpstr>
      <vt:lpstr>PowerPoint Presentation</vt:lpstr>
      <vt:lpstr>Day 1 - 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– Appropriate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and 5 – Converting units of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Week 7</dc:title>
  <dc:creator>Rae Ramsden</dc:creator>
  <cp:lastModifiedBy>Felicity Quinn</cp:lastModifiedBy>
  <cp:revision>15</cp:revision>
  <dcterms:created xsi:type="dcterms:W3CDTF">2020-10-09T06:25:15Z</dcterms:created>
  <dcterms:modified xsi:type="dcterms:W3CDTF">2020-10-18T09:47:59Z</dcterms:modified>
</cp:coreProperties>
</file>