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2" r:id="rId14"/>
    <p:sldId id="297" r:id="rId15"/>
    <p:sldId id="298" r:id="rId16"/>
    <p:sldId id="299" r:id="rId17"/>
    <p:sldId id="300" r:id="rId18"/>
    <p:sldId id="301" r:id="rId19"/>
    <p:sldId id="302" r:id="rId20"/>
    <p:sldId id="305" r:id="rId21"/>
    <p:sldId id="303" r:id="rId22"/>
    <p:sldId id="306" r:id="rId23"/>
    <p:sldId id="304" r:id="rId24"/>
    <p:sldId id="307" r:id="rId25"/>
    <p:sldId id="308" r:id="rId26"/>
    <p:sldId id="309" r:id="rId27"/>
    <p:sldId id="310" r:id="rId28"/>
    <p:sldId id="311" r:id="rId29"/>
    <p:sldId id="274" r:id="rId30"/>
    <p:sldId id="287" r:id="rId31"/>
    <p:sldId id="288" r:id="rId32"/>
    <p:sldId id="289" r:id="rId33"/>
    <p:sldId id="290" r:id="rId34"/>
    <p:sldId id="291" r:id="rId35"/>
    <p:sldId id="275" r:id="rId36"/>
    <p:sldId id="292" r:id="rId37"/>
    <p:sldId id="293" r:id="rId38"/>
    <p:sldId id="294" r:id="rId39"/>
    <p:sldId id="295" r:id="rId40"/>
    <p:sldId id="276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2YkbdNORp8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05.10.20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"/>
    </mc:Choice>
    <mc:Fallback xmlns="">
      <p:transition spd="slow" advTm="41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861"/>
            <a:ext cx="5965028" cy="58821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28" y="255861"/>
            <a:ext cx="6148003" cy="60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9" y="84083"/>
            <a:ext cx="490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90" y="280413"/>
            <a:ext cx="10515600" cy="1091598"/>
          </a:xfrm>
        </p:spPr>
        <p:txBody>
          <a:bodyPr>
            <a:normAutofit/>
          </a:bodyPr>
          <a:lstStyle/>
          <a:p>
            <a:r>
              <a:rPr lang="en-GB" sz="2500" u="sng" dirty="0" smtClean="0"/>
              <a:t>Arithmetic results</a:t>
            </a:r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smtClean="0"/>
              <a:t>Mark </a:t>
            </a:r>
            <a:r>
              <a:rPr lang="en-GB" sz="2500" dirty="0" smtClean="0"/>
              <a:t>your </a:t>
            </a:r>
            <a:r>
              <a:rPr lang="en-GB" sz="2500" dirty="0" smtClean="0"/>
              <a:t>work out of 40 – you may get two marks for some of your answers.</a:t>
            </a:r>
            <a:endParaRPr lang="en-GB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0" y="1329559"/>
            <a:ext cx="2762250" cy="505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057" y="1372011"/>
            <a:ext cx="2686050" cy="189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642" y="1329559"/>
            <a:ext cx="27241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5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760" y="-22622"/>
            <a:ext cx="10515600" cy="1325563"/>
          </a:xfrm>
        </p:spPr>
        <p:txBody>
          <a:bodyPr/>
          <a:lstStyle/>
          <a:p>
            <a:r>
              <a:rPr lang="en-GB" dirty="0" smtClean="0"/>
              <a:t>Day 2 - 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41" y="980780"/>
            <a:ext cx="8377782" cy="56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2" y="365125"/>
            <a:ext cx="9681347" cy="632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6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6565"/>
            <a:ext cx="10095139" cy="609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0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9742714" cy="58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2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3685"/>
            <a:ext cx="9126855" cy="624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30" y="365125"/>
            <a:ext cx="9016773" cy="66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95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5907814" cy="63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Day 1- Arithmetic</a:t>
            </a:r>
            <a:r>
              <a:rPr lang="en-GB" dirty="0"/>
              <a:t> </a:t>
            </a:r>
            <a:r>
              <a:rPr lang="en-GB" dirty="0" smtClean="0"/>
              <a:t>test </a:t>
            </a:r>
          </a:p>
          <a:p>
            <a:r>
              <a:rPr lang="en-GB" dirty="0" smtClean="0"/>
              <a:t>Day 2 – Translation </a:t>
            </a:r>
          </a:p>
          <a:p>
            <a:r>
              <a:rPr lang="en-GB" dirty="0" smtClean="0"/>
              <a:t>Day 3 – Reading and interpreting tables </a:t>
            </a:r>
          </a:p>
          <a:p>
            <a:r>
              <a:rPr lang="en-GB" dirty="0" smtClean="0"/>
              <a:t>Day 4 – Reading and interpreting line graphs</a:t>
            </a:r>
          </a:p>
          <a:p>
            <a:r>
              <a:rPr lang="en-GB" dirty="0" smtClean="0"/>
              <a:t>Day 5 – Drawing and plotting line graphs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2" y="365125"/>
            <a:ext cx="7651172" cy="62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41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21" y="365125"/>
            <a:ext cx="6135461" cy="63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50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57" y="300446"/>
            <a:ext cx="7789234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9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" y="129994"/>
            <a:ext cx="6288678" cy="68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2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65124"/>
            <a:ext cx="7012577" cy="606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74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 – Write the translations from A to 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91887"/>
            <a:ext cx="8274776" cy="501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4" y="141242"/>
            <a:ext cx="10427745" cy="56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7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194853"/>
            <a:ext cx="10212931" cy="582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2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541086"/>
            <a:ext cx="5455648" cy="51212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5" y="403541"/>
            <a:ext cx="5780315" cy="53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00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34" y="70836"/>
            <a:ext cx="10515600" cy="1325563"/>
          </a:xfrm>
        </p:spPr>
        <p:txBody>
          <a:bodyPr/>
          <a:lstStyle/>
          <a:p>
            <a:r>
              <a:rPr lang="en-GB" dirty="0" smtClean="0"/>
              <a:t>Day 3 – Reading and interpreting tables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772" y="1220328"/>
            <a:ext cx="4648200" cy="52986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A table helps us extract information and answer questions. </a:t>
            </a:r>
          </a:p>
          <a:p>
            <a:pPr marL="0" indent="0" algn="ctr">
              <a:buNone/>
            </a:pPr>
            <a:r>
              <a:rPr lang="en-GB" dirty="0" smtClean="0"/>
              <a:t>This table is informing us about the amount of rainfall in each month of the year. The rainfall is measured in millimetres (mm).</a:t>
            </a:r>
          </a:p>
          <a:p>
            <a:pPr marL="0" indent="0" algn="ctr">
              <a:buNone/>
            </a:pPr>
            <a:r>
              <a:rPr lang="en-GB" dirty="0" smtClean="0"/>
              <a:t>We can read the </a:t>
            </a:r>
            <a:r>
              <a:rPr lang="en-GB" b="1" u="sng" dirty="0" smtClean="0"/>
              <a:t>rows</a:t>
            </a:r>
            <a:r>
              <a:rPr lang="en-GB" dirty="0" smtClean="0"/>
              <a:t> to work out how much rain there was in each month. </a:t>
            </a:r>
          </a:p>
          <a:p>
            <a:pPr marL="0" indent="0" algn="ctr">
              <a:buNone/>
            </a:pPr>
            <a:r>
              <a:rPr lang="en-GB" dirty="0" smtClean="0"/>
              <a:t>In July there was 56mm of rain. 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6" y="1690688"/>
            <a:ext cx="5277507" cy="390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571" y="5595689"/>
            <a:ext cx="190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</a:t>
            </a:r>
            <a:r>
              <a:rPr lang="en-GB" b="1" u="sng" dirty="0" smtClean="0"/>
              <a:t>column</a:t>
            </a:r>
            <a:r>
              <a:rPr lang="en-GB" dirty="0" smtClean="0"/>
              <a:t> is telling us the month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40423" y="5595689"/>
            <a:ext cx="190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This </a:t>
            </a:r>
            <a:r>
              <a:rPr lang="en-GB" b="1" u="sng" dirty="0" smtClean="0"/>
              <a:t>column</a:t>
            </a:r>
            <a:r>
              <a:rPr lang="en-GB" dirty="0" smtClean="0"/>
              <a:t> is telling us the rainfall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733393" y="3357544"/>
            <a:ext cx="1481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</a:t>
            </a:r>
            <a:r>
              <a:rPr lang="en-GB" b="1" u="sng" dirty="0" smtClean="0"/>
              <a:t>row</a:t>
            </a:r>
            <a:r>
              <a:rPr lang="en-GB" dirty="0" smtClean="0"/>
              <a:t> telling us how much rainfall in July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 flipV="1">
            <a:off x="5475890" y="3957708"/>
            <a:ext cx="25750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1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1 – Arithmetic test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Complete the following Arithmetic test, use your homework books or spare paper for working out the methods.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only have 30 minutes to complete the test – ask an adult to help time you.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Try </a:t>
            </a:r>
            <a:r>
              <a:rPr lang="en-GB" dirty="0" smtClean="0"/>
              <a:t>your </a:t>
            </a:r>
            <a:r>
              <a:rPr lang="en-GB" dirty="0" smtClean="0"/>
              <a:t>best and good luck.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13" y="240916"/>
            <a:ext cx="91535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30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13" y="240916"/>
            <a:ext cx="9153525" cy="6334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0163" y="4298732"/>
            <a:ext cx="41200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July, October and December</a:t>
            </a: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6978828" y="5812221"/>
            <a:ext cx="36891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July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689503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32" y="239768"/>
            <a:ext cx="81248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15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68" y="38100"/>
            <a:ext cx="8124825" cy="6819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8275" y="3465859"/>
            <a:ext cx="3090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January is 132.7</a:t>
            </a:r>
          </a:p>
          <a:p>
            <a:r>
              <a:rPr lang="en-GB" dirty="0" smtClean="0"/>
              <a:t>July is 56</a:t>
            </a:r>
          </a:p>
          <a:p>
            <a:r>
              <a:rPr lang="en-GB" dirty="0" smtClean="0"/>
              <a:t>…so to find the difference I need to do 132.7 - 56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26013" y="4066023"/>
            <a:ext cx="903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76.7</a:t>
            </a:r>
            <a:endParaRPr lang="en-GB" sz="2500" dirty="0"/>
          </a:p>
        </p:txBody>
      </p:sp>
      <p:sp>
        <p:nvSpPr>
          <p:cNvPr id="6" name="TextBox 5"/>
          <p:cNvSpPr txBox="1"/>
          <p:nvPr/>
        </p:nvSpPr>
        <p:spPr>
          <a:xfrm>
            <a:off x="8639503" y="5380672"/>
            <a:ext cx="2144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October is 78.2</a:t>
            </a:r>
          </a:p>
          <a:p>
            <a:r>
              <a:rPr lang="en-GB" dirty="0" smtClean="0"/>
              <a:t>December is 109.6</a:t>
            </a:r>
          </a:p>
          <a:p>
            <a:r>
              <a:rPr lang="en-GB" dirty="0" smtClean="0"/>
              <a:t>…to find how much larger I need to do 109.6 – 78.2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010399" y="6253654"/>
            <a:ext cx="9038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31.4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424185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911" y="270532"/>
            <a:ext cx="10515600" cy="559785"/>
          </a:xfrm>
        </p:spPr>
        <p:txBody>
          <a:bodyPr>
            <a:normAutofit/>
          </a:bodyPr>
          <a:lstStyle/>
          <a:p>
            <a:r>
              <a:rPr lang="en-GB" sz="2500" dirty="0" smtClean="0"/>
              <a:t>Read and interpret the table to answer the questions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524" y="1040524"/>
            <a:ext cx="5741276" cy="525205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1. How long does it take Mars to rotate?</a:t>
            </a:r>
          </a:p>
          <a:p>
            <a:r>
              <a:rPr lang="en-GB" dirty="0"/>
              <a:t>2. Which planet has a diameter of 49,500km?</a:t>
            </a:r>
          </a:p>
          <a:p>
            <a:r>
              <a:rPr lang="en-GB" dirty="0"/>
              <a:t>3. How many planets have a diameter greater than 50,000km?</a:t>
            </a:r>
          </a:p>
          <a:p>
            <a:r>
              <a:rPr lang="en-GB" dirty="0"/>
              <a:t>4. How many planets take more than one day to rotate? </a:t>
            </a:r>
          </a:p>
          <a:p>
            <a:r>
              <a:rPr lang="en-GB" dirty="0"/>
              <a:t>5. Which planets take more than one year to make one revolution? </a:t>
            </a:r>
          </a:p>
          <a:p>
            <a:r>
              <a:rPr lang="en-GB" dirty="0"/>
              <a:t>6. Write the diameter of Jupiter in words.</a:t>
            </a:r>
          </a:p>
          <a:p>
            <a:r>
              <a:rPr lang="en-GB" dirty="0"/>
              <a:t>7. What is the difference between the diameter of Mars and Earth?</a:t>
            </a:r>
          </a:p>
          <a:p>
            <a:r>
              <a:rPr lang="en-GB" dirty="0"/>
              <a:t>8. What is the difference between the time for rotation between Mercury and Venus?</a:t>
            </a:r>
          </a:p>
          <a:p>
            <a:r>
              <a:rPr lang="en-GB" dirty="0"/>
              <a:t>9. What is the total diameter of Mars and Earth?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45" y="1996473"/>
            <a:ext cx="51530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7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4 –  Reading and interpreting line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88166" y="3086866"/>
            <a:ext cx="3565634" cy="164278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 line graph is plotted on a graph. It is similar to a table as it also shows data.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99" y="1468164"/>
            <a:ext cx="6941198" cy="52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Here is some of the terminology you may need to know for line graphs.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148" y="1924050"/>
            <a:ext cx="75628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8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712" y="260022"/>
            <a:ext cx="10515600" cy="92764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 can use a ruler to help us to find the answer to a question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6" y="1312316"/>
            <a:ext cx="8648700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687980" y="3138487"/>
            <a:ext cx="4752975" cy="581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385" y="4625701"/>
            <a:ext cx="4752975" cy="581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9716" y="2490952"/>
            <a:ext cx="29764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 smtClean="0"/>
              <a:t>What is the temperature at 5pm?</a:t>
            </a:r>
          </a:p>
          <a:p>
            <a:r>
              <a:rPr lang="en-GB" sz="2500" dirty="0" smtClean="0"/>
              <a:t>Used the straight edge of the rule to see the line is at -1 at this time.</a:t>
            </a:r>
          </a:p>
          <a:p>
            <a:r>
              <a:rPr lang="en-GB" sz="2500" dirty="0" smtClean="0"/>
              <a:t>So I know that the temperature is -1.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076418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7862" y="1825625"/>
            <a:ext cx="3365938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u="sng" dirty="0"/>
              <a:t>When was the temperature 4°C</a:t>
            </a:r>
            <a:r>
              <a:rPr lang="en-GB" b="1" u="sng" dirty="0" smtClean="0"/>
              <a:t>?</a:t>
            </a:r>
          </a:p>
          <a:p>
            <a:pPr marL="0" indent="0">
              <a:buNone/>
            </a:pPr>
            <a:r>
              <a:rPr lang="en-GB" dirty="0" smtClean="0"/>
              <a:t>To answer this question I need to </a:t>
            </a:r>
            <a:r>
              <a:rPr lang="en-GB" dirty="0"/>
              <a:t>find </a:t>
            </a:r>
            <a:r>
              <a:rPr lang="en-GB" dirty="0" smtClean="0"/>
              <a:t>4°C and go down the line to see what time it was.</a:t>
            </a:r>
          </a:p>
          <a:p>
            <a:pPr marL="0" indent="0">
              <a:buNone/>
            </a:pPr>
            <a:r>
              <a:rPr lang="en-GB" dirty="0" smtClean="0"/>
              <a:t>I can see it was </a:t>
            </a:r>
            <a:r>
              <a:rPr lang="en-GB" b="1" dirty="0" smtClean="0"/>
              <a:t>2pm.</a:t>
            </a:r>
            <a:endParaRPr lang="en-GB" dirty="0" smtClean="0"/>
          </a:p>
          <a:p>
            <a:pPr marL="0" indent="0">
              <a:buNone/>
            </a:pP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0" y="2172685"/>
            <a:ext cx="622935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547689" y="3509963"/>
            <a:ext cx="4752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58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070" y="3697616"/>
            <a:ext cx="10786240" cy="29133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This graph shows the temperature in a room over a twelve hours. Answer the questions below. </a:t>
            </a:r>
          </a:p>
          <a:p>
            <a:pPr lvl="0"/>
            <a:r>
              <a:rPr lang="en-GB" dirty="0"/>
              <a:t>What was the lowest temperature recorded on the chart. </a:t>
            </a:r>
          </a:p>
          <a:p>
            <a:pPr lvl="0"/>
            <a:r>
              <a:rPr lang="en-GB" dirty="0"/>
              <a:t>What was the temperature at 3 o’clock am? </a:t>
            </a:r>
          </a:p>
          <a:p>
            <a:pPr lvl="0"/>
            <a:r>
              <a:rPr lang="en-GB" dirty="0"/>
              <a:t>What was the temperature at 11.00? </a:t>
            </a:r>
          </a:p>
          <a:p>
            <a:pPr lvl="0"/>
            <a:r>
              <a:rPr lang="en-GB" dirty="0"/>
              <a:t>Which hour shows the biggest rise in temperature? </a:t>
            </a:r>
          </a:p>
          <a:p>
            <a:pPr lvl="0"/>
            <a:r>
              <a:rPr lang="en-GB" dirty="0"/>
              <a:t>For how long was the temperature between 16 and 17 degrees? </a:t>
            </a:r>
          </a:p>
          <a:p>
            <a:pPr lvl="0"/>
            <a:r>
              <a:rPr lang="en-GB" dirty="0"/>
              <a:t>Can you estimate the temperature at 07.30? </a:t>
            </a:r>
          </a:p>
          <a:p>
            <a:pPr lvl="0"/>
            <a:r>
              <a:rPr lang="en-GB" dirty="0"/>
              <a:t>Can you estimate the temperature at 10.00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78" y="163841"/>
            <a:ext cx="7691767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4" y="57150"/>
            <a:ext cx="5400675" cy="680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292" y="57150"/>
            <a:ext cx="52959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627" y="344105"/>
            <a:ext cx="10515600" cy="1325563"/>
          </a:xfrm>
        </p:spPr>
        <p:txBody>
          <a:bodyPr/>
          <a:lstStyle/>
          <a:p>
            <a:r>
              <a:rPr lang="en-GB" dirty="0" smtClean="0"/>
              <a:t>Day 5 – Drawing a line graphs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27" y="2035832"/>
            <a:ext cx="10515600" cy="380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We may need to </a:t>
            </a:r>
            <a:r>
              <a:rPr lang="en-GB" dirty="0"/>
              <a:t>plot and draw our own line graph. </a:t>
            </a:r>
            <a:r>
              <a:rPr lang="en-GB" dirty="0" smtClean="0"/>
              <a:t>We </a:t>
            </a:r>
            <a:r>
              <a:rPr lang="en-GB" dirty="0"/>
              <a:t>need to use the data to decide what intervals our axis need to go up in.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Watch this video clip explaining how to draw line graphs.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 https://www.youtube.com/watch?v=n2YkbdNORp8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68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73" y="0"/>
            <a:ext cx="904875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2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64" y="0"/>
            <a:ext cx="5362575" cy="6772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910" y="0"/>
            <a:ext cx="526732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33" y="76200"/>
            <a:ext cx="5429250" cy="678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227" y="114300"/>
            <a:ext cx="53530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0"/>
            <a:ext cx="5400675" cy="681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93" y="47625"/>
            <a:ext cx="54006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959"/>
            <a:ext cx="6303428" cy="6156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71" y="38100"/>
            <a:ext cx="54197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959"/>
            <a:ext cx="6303428" cy="6156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771" y="38100"/>
            <a:ext cx="5419725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643</Words>
  <Application>Microsoft Office PowerPoint</Application>
  <PresentationFormat>Widescreen</PresentationFormat>
  <Paragraphs>69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Maths Home Learning</vt:lpstr>
      <vt:lpstr>This week…</vt:lpstr>
      <vt:lpstr>Day 1 – Arithmetic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Arithmetic results Mark your work out of 40 – you may get two marks for some of your answers.</vt:lpstr>
      <vt:lpstr>Day 2 -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 – Write the translations from A to B</vt:lpstr>
      <vt:lpstr>PowerPoint Presentation</vt:lpstr>
      <vt:lpstr>PowerPoint Presentation</vt:lpstr>
      <vt:lpstr>PowerPoint Presentation</vt:lpstr>
      <vt:lpstr>Day 3 – Reading and interpreting tables </vt:lpstr>
      <vt:lpstr>PowerPoint Presentation</vt:lpstr>
      <vt:lpstr>PowerPoint Presentation</vt:lpstr>
      <vt:lpstr>PowerPoint Presentation</vt:lpstr>
      <vt:lpstr>PowerPoint Presentation</vt:lpstr>
      <vt:lpstr>Read and interpret the table to answer the questions</vt:lpstr>
      <vt:lpstr>Day 4 –  Reading and interpreting line graphs</vt:lpstr>
      <vt:lpstr>Here is some of the terminology you may need to know for line graphs.</vt:lpstr>
      <vt:lpstr>We can use a ruler to help us to find the answer to a question</vt:lpstr>
      <vt:lpstr>PowerPoint Presentation</vt:lpstr>
      <vt:lpstr>PowerPoint Presentation</vt:lpstr>
      <vt:lpstr>Day 5 – Drawing a line graphs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Felicity Quinn</cp:lastModifiedBy>
  <cp:revision>42</cp:revision>
  <dcterms:created xsi:type="dcterms:W3CDTF">2020-09-11T10:00:33Z</dcterms:created>
  <dcterms:modified xsi:type="dcterms:W3CDTF">2020-10-02T14:19:48Z</dcterms:modified>
</cp:coreProperties>
</file>