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9" r:id="rId5"/>
    <p:sldId id="273" r:id="rId6"/>
    <p:sldId id="274" r:id="rId7"/>
    <p:sldId id="271" r:id="rId8"/>
    <p:sldId id="260" r:id="rId9"/>
    <p:sldId id="257" r:id="rId10"/>
    <p:sldId id="258" r:id="rId11"/>
    <p:sldId id="261" r:id="rId12"/>
    <p:sldId id="27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vwwxnb/articles/ztcp97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tivelearnprimary.co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Beginning 28.9.20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10" y="23334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Day 2 - Task 1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Answe</a:t>
            </a:r>
            <a:r>
              <a:rPr lang="en-GB" dirty="0" smtClean="0">
                <a:solidFill>
                  <a:srgbClr val="FF0000"/>
                </a:solidFill>
              </a:rPr>
              <a:t>r the questions below -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dirty="0" smtClean="0">
                <a:solidFill>
                  <a:srgbClr val="FF0000"/>
                </a:solidFill>
              </a:rPr>
              <a:t>se </a:t>
            </a:r>
            <a:r>
              <a:rPr lang="en-GB" dirty="0">
                <a:solidFill>
                  <a:srgbClr val="FF0000"/>
                </a:solidFill>
              </a:rPr>
              <a:t>pages </a:t>
            </a:r>
            <a:r>
              <a:rPr lang="en-GB" dirty="0" smtClean="0">
                <a:solidFill>
                  <a:srgbClr val="FF0000"/>
                </a:solidFill>
              </a:rPr>
              <a:t>2 and 3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1. What did </a:t>
            </a:r>
            <a:r>
              <a:rPr lang="en-GB" dirty="0" err="1" smtClean="0">
                <a:solidFill>
                  <a:srgbClr val="FF0000"/>
                </a:solidFill>
              </a:rPr>
              <a:t>Reema</a:t>
            </a:r>
            <a:r>
              <a:rPr lang="en-GB" dirty="0" smtClean="0">
                <a:solidFill>
                  <a:srgbClr val="FF0000"/>
                </a:solidFill>
              </a:rPr>
              <a:t> receive?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2. Who did she receive the parcel from?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3. How did </a:t>
            </a:r>
            <a:r>
              <a:rPr lang="en-GB" dirty="0" err="1" smtClean="0">
                <a:solidFill>
                  <a:srgbClr val="FF0000"/>
                </a:solidFill>
              </a:rPr>
              <a:t>Reema</a:t>
            </a:r>
            <a:r>
              <a:rPr lang="en-GB" dirty="0" smtClean="0">
                <a:solidFill>
                  <a:srgbClr val="FF0000"/>
                </a:solidFill>
              </a:rPr>
              <a:t> feel about her parcel?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4. What did </a:t>
            </a:r>
            <a:r>
              <a:rPr lang="en-GB" dirty="0" err="1" smtClean="0">
                <a:solidFill>
                  <a:srgbClr val="FF0000"/>
                </a:solidFill>
              </a:rPr>
              <a:t>Reema</a:t>
            </a:r>
            <a:r>
              <a:rPr lang="en-GB" dirty="0" smtClean="0">
                <a:solidFill>
                  <a:srgbClr val="FF0000"/>
                </a:solidFill>
              </a:rPr>
              <a:t> want to find out about Britain?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695" y="725245"/>
            <a:ext cx="10515600" cy="4351338"/>
          </a:xfrm>
        </p:spPr>
        <p:txBody>
          <a:bodyPr/>
          <a:lstStyle/>
          <a:p>
            <a:pPr fontAlgn="base"/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3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463" y="1341238"/>
            <a:ext cx="5068344" cy="87347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Day 3 -  </a:t>
            </a:r>
            <a:r>
              <a:rPr lang="en-GB" sz="4000" dirty="0" smtClean="0">
                <a:solidFill>
                  <a:srgbClr val="FF0000"/>
                </a:solidFill>
              </a:rPr>
              <a:t>Look at the </a:t>
            </a:r>
            <a:r>
              <a:rPr lang="en-GB" sz="4000" dirty="0" smtClean="0">
                <a:solidFill>
                  <a:srgbClr val="FF0000"/>
                </a:solidFill>
              </a:rPr>
              <a:t>diary entry. </a:t>
            </a:r>
            <a:br>
              <a:rPr lang="en-GB" sz="4000" dirty="0" smtClean="0">
                <a:solidFill>
                  <a:srgbClr val="FF0000"/>
                </a:solidFill>
              </a:rPr>
            </a:br>
            <a:r>
              <a:rPr lang="en-GB" sz="4000" dirty="0">
                <a:solidFill>
                  <a:srgbClr val="FF0000"/>
                </a:solidFill>
              </a:rPr>
              <a:t/>
            </a:r>
            <a:br>
              <a:rPr lang="en-GB" sz="4000" dirty="0">
                <a:solidFill>
                  <a:srgbClr val="FF0000"/>
                </a:solidFill>
              </a:rPr>
            </a:br>
            <a:r>
              <a:rPr lang="en-GB" sz="4000" dirty="0" smtClean="0">
                <a:solidFill>
                  <a:srgbClr val="FF0000"/>
                </a:solidFill>
              </a:rPr>
              <a:t>What </a:t>
            </a:r>
            <a:r>
              <a:rPr lang="en-GB" sz="4000" dirty="0" smtClean="0">
                <a:solidFill>
                  <a:srgbClr val="FF0000"/>
                </a:solidFill>
              </a:rPr>
              <a:t>do you learn </a:t>
            </a:r>
            <a:r>
              <a:rPr lang="en-GB" sz="4000" dirty="0" smtClean="0">
                <a:solidFill>
                  <a:srgbClr val="FF0000"/>
                </a:solidFill>
              </a:rPr>
              <a:t>about </a:t>
            </a:r>
            <a:r>
              <a:rPr lang="en-GB" sz="4000" dirty="0" err="1" smtClean="0">
                <a:solidFill>
                  <a:srgbClr val="FF0000"/>
                </a:solidFill>
              </a:rPr>
              <a:t>Reema’s</a:t>
            </a:r>
            <a:r>
              <a:rPr lang="en-GB" sz="4000" dirty="0" smtClean="0">
                <a:solidFill>
                  <a:srgbClr val="FF0000"/>
                </a:solidFill>
              </a:rPr>
              <a:t> day?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012" y="531867"/>
            <a:ext cx="3812421" cy="609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4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187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Day 4 -  </a:t>
            </a:r>
            <a:r>
              <a:rPr lang="en-GB" sz="4000" dirty="0" smtClean="0">
                <a:solidFill>
                  <a:srgbClr val="FF0000"/>
                </a:solidFill>
              </a:rPr>
              <a:t>Copy and complete th</a:t>
            </a:r>
            <a:r>
              <a:rPr lang="en-GB" sz="4000" dirty="0" smtClean="0">
                <a:solidFill>
                  <a:srgbClr val="FF0000"/>
                </a:solidFill>
              </a:rPr>
              <a:t>e timetable below in your book</a:t>
            </a:r>
            <a:r>
              <a:rPr lang="en-GB" sz="4000" dirty="0" smtClean="0">
                <a:solidFill>
                  <a:srgbClr val="FF0000"/>
                </a:solidFill>
              </a:rPr>
              <a:t>. Make notes about a school day.</a:t>
            </a:r>
            <a:endParaRPr lang="en-GB" sz="4000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17770"/>
              </p:ext>
            </p:extLst>
          </p:nvPr>
        </p:nvGraphicFramePr>
        <p:xfrm>
          <a:off x="838200" y="1825625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431"/>
                <a:gridCol w="7975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Morning (before school)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Morning (at</a:t>
                      </a:r>
                      <a:r>
                        <a:rPr lang="en-GB" b="0" baseline="0" dirty="0" smtClean="0">
                          <a:solidFill>
                            <a:sysClr val="windowText" lastClr="000000"/>
                          </a:solidFill>
                        </a:rPr>
                        <a:t> school)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After</a:t>
                      </a:r>
                      <a:r>
                        <a:rPr lang="en-GB" b="0" baseline="0" dirty="0" smtClean="0">
                          <a:solidFill>
                            <a:sysClr val="windowText" lastClr="000000"/>
                          </a:solidFill>
                        </a:rPr>
                        <a:t> lunch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ysClr val="windowText" lastClr="000000"/>
                          </a:solidFill>
                        </a:rPr>
                        <a:t>Hometime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Dinner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ysClr val="windowText" lastClr="000000"/>
                          </a:solidFill>
                        </a:rPr>
                        <a:t>Bedtime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3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Day 5 – Task 1 – Write your own </a:t>
            </a:r>
            <a:r>
              <a:rPr lang="en-GB" dirty="0" smtClean="0">
                <a:solidFill>
                  <a:srgbClr val="FF0000"/>
                </a:solidFill>
              </a:rPr>
              <a:t>diary entry.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/>
              <a:t>Remember :</a:t>
            </a:r>
          </a:p>
          <a:p>
            <a:r>
              <a:rPr lang="en-GB" dirty="0" smtClean="0"/>
              <a:t>Write your </a:t>
            </a:r>
            <a:r>
              <a:rPr lang="en-GB" dirty="0" smtClean="0"/>
              <a:t>diary entry in </a:t>
            </a:r>
            <a:r>
              <a:rPr lang="en-GB" dirty="0" smtClean="0"/>
              <a:t>your Home Learning book.</a:t>
            </a:r>
          </a:p>
          <a:p>
            <a:r>
              <a:rPr lang="en-GB" dirty="0" smtClean="0"/>
              <a:t>You should be writing in full sentences, starting with a capital letter and ending with a full stop.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You can start off your diary entry by writing: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Dear diary,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Today I have had th</a:t>
            </a:r>
            <a:r>
              <a:rPr lang="en-GB" dirty="0" smtClean="0"/>
              <a:t>e best day EVER!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week…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Day 1 – Grammar </a:t>
            </a:r>
            <a:r>
              <a:rPr lang="en-GB" dirty="0"/>
              <a:t>– </a:t>
            </a:r>
            <a:r>
              <a:rPr lang="en-GB" dirty="0" smtClean="0"/>
              <a:t>Using </a:t>
            </a:r>
            <a:r>
              <a:rPr lang="en-GB" dirty="0" smtClean="0"/>
              <a:t>reported speech correctly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Day 2 – Introduce – Reading text and answer questions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Day 3 – </a:t>
            </a:r>
            <a:r>
              <a:rPr lang="en-GB" dirty="0" smtClean="0"/>
              <a:t>Looking at a diary entry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Day 4 – </a:t>
            </a:r>
            <a:r>
              <a:rPr lang="en-GB" dirty="0" smtClean="0"/>
              <a:t>Beginning to plan your own diary entry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Day 5 – </a:t>
            </a:r>
            <a:r>
              <a:rPr lang="en-GB" dirty="0" smtClean="0"/>
              <a:t>Writing your diary entry on your 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7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1 – Grammar – Using inverted commas correctly.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an inverted comma?</a:t>
            </a:r>
          </a:p>
          <a:p>
            <a:r>
              <a:rPr lang="en-GB" dirty="0" smtClean="0"/>
              <a:t>When do we use an inverted comma?</a:t>
            </a:r>
          </a:p>
          <a:p>
            <a:endParaRPr lang="en-GB" dirty="0" smtClean="0"/>
          </a:p>
          <a:p>
            <a:r>
              <a:rPr lang="en-GB" dirty="0"/>
              <a:t>When you are writing, </a:t>
            </a:r>
            <a:r>
              <a:rPr lang="en-GB" b="1" dirty="0"/>
              <a:t>inverted commas</a:t>
            </a:r>
            <a:r>
              <a:rPr lang="en-GB" dirty="0"/>
              <a:t> or </a:t>
            </a:r>
            <a:r>
              <a:rPr lang="en-GB" b="1" dirty="0"/>
              <a:t>speech marks</a:t>
            </a:r>
            <a:r>
              <a:rPr lang="en-GB" dirty="0"/>
              <a:t> go before and after direct speech, surrounding what was said.</a:t>
            </a:r>
          </a:p>
          <a:p>
            <a:r>
              <a:rPr lang="en-GB" dirty="0" smtClean="0"/>
              <a:t>For example: "I'm </a:t>
            </a:r>
            <a:r>
              <a:rPr lang="en-GB" dirty="0"/>
              <a:t>hungry," she complained.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www.bbc.co.uk/bitesize/topics/zvwwxnb/articles/ztcp97h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at this example…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06" y="1375475"/>
            <a:ext cx="6899732" cy="518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1" y="283167"/>
            <a:ext cx="7924800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7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32" y="528880"/>
            <a:ext cx="792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9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Change these sentences into reported speech.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Mrs </a:t>
            </a:r>
            <a:r>
              <a:rPr lang="en-GB" dirty="0" smtClean="0"/>
              <a:t>Patankar shouted, “I want to have </a:t>
            </a:r>
            <a:r>
              <a:rPr lang="en-GB" dirty="0" smtClean="0"/>
              <a:t>dinner!”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Lucy angrily said, “I’m late for school again!”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“I don’t like summer” mentioned Mr Tom.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2 – Reading comprehension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understand a text</a:t>
            </a:r>
          </a:p>
          <a:p>
            <a:r>
              <a:rPr lang="en-GB" dirty="0" smtClean="0"/>
              <a:t>Complete task 1 and 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2 - Bug Club – Read text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Book title: </a:t>
            </a:r>
            <a:r>
              <a:rPr lang="en-GB" dirty="0" smtClean="0"/>
              <a:t>Globe Challenge: Buried Treasure by Liz Miles. </a:t>
            </a:r>
            <a:r>
              <a:rPr lang="en-GB" dirty="0" smtClean="0"/>
              <a:t>Use the link below to login to Bug Club then access through your library.</a:t>
            </a:r>
          </a:p>
          <a:p>
            <a:r>
              <a:rPr lang="en-GB" dirty="0" smtClean="0">
                <a:hlinkClick r:id="rId2"/>
              </a:rPr>
              <a:t>https://www.activelearnprimary.co.uk/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303</Words>
  <Application>Microsoft Office PowerPoint</Application>
  <PresentationFormat>Custom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English Home Learning</vt:lpstr>
      <vt:lpstr>This week…</vt:lpstr>
      <vt:lpstr>Day 1 – Grammar – Using inverted commas correctly.</vt:lpstr>
      <vt:lpstr>Look at this example…</vt:lpstr>
      <vt:lpstr>PowerPoint Presentation</vt:lpstr>
      <vt:lpstr>PowerPoint Presentation</vt:lpstr>
      <vt:lpstr>Change these sentences into reported speech.</vt:lpstr>
      <vt:lpstr>Day 2 – Reading comprehension</vt:lpstr>
      <vt:lpstr>Day 2 - Bug Club – Read text </vt:lpstr>
      <vt:lpstr>Day 2 - Task 1 Answer the questions below - Use pages 2 and 3  1. What did Reema receive?  2. Who did she receive the parcel from?  3. How did Reema feel about her parcel?  4. What did Reema want to find out about Britain?</vt:lpstr>
      <vt:lpstr>Day 3 -  Look at the diary entry.   What do you learn about Reema’s day?</vt:lpstr>
      <vt:lpstr>Day 4 -  Copy and complete the timetable below in your book. Make notes about a school day.</vt:lpstr>
      <vt:lpstr>Day 5 – Task 1 – Write your own diary entry.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A Teacher</cp:lastModifiedBy>
  <cp:revision>26</cp:revision>
  <dcterms:created xsi:type="dcterms:W3CDTF">2020-09-11T10:00:33Z</dcterms:created>
  <dcterms:modified xsi:type="dcterms:W3CDTF">2020-09-23T12:32:29Z</dcterms:modified>
</cp:coreProperties>
</file>