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5" r:id="rId18"/>
    <p:sldId id="274" r:id="rId19"/>
    <p:sldId id="273" r:id="rId20"/>
    <p:sldId id="27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91" r:id="rId34"/>
    <p:sldId id="290" r:id="rId35"/>
    <p:sldId id="289" r:id="rId36"/>
    <p:sldId id="292" r:id="rId37"/>
    <p:sldId id="293" r:id="rId38"/>
    <p:sldId id="294" r:id="rId39"/>
    <p:sldId id="295" r:id="rId40"/>
    <p:sldId id="296" r:id="rId41"/>
    <p:sldId id="297" r:id="rId42"/>
    <p:sldId id="284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7" r:id="rId54"/>
    <p:sldId id="309" r:id="rId55"/>
    <p:sldId id="310" r:id="rId56"/>
    <p:sldId id="311" r:id="rId57"/>
    <p:sldId id="312" r:id="rId58"/>
    <p:sldId id="316" r:id="rId59"/>
    <p:sldId id="315" r:id="rId60"/>
    <p:sldId id="317" r:id="rId61"/>
    <p:sldId id="318" r:id="rId62"/>
    <p:sldId id="319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7988-2466-46F8-8057-A75DE7B91C2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D618-BB4E-4710-9ED2-9719597E5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36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7988-2466-46F8-8057-A75DE7B91C2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D618-BB4E-4710-9ED2-9719597E5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48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7988-2466-46F8-8057-A75DE7B91C2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D618-BB4E-4710-9ED2-9719597E5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3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7988-2466-46F8-8057-A75DE7B91C2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D618-BB4E-4710-9ED2-9719597E5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4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7988-2466-46F8-8057-A75DE7B91C2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D618-BB4E-4710-9ED2-9719597E5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93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7988-2466-46F8-8057-A75DE7B91C2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D618-BB4E-4710-9ED2-9719597E5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7988-2466-46F8-8057-A75DE7B91C2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D618-BB4E-4710-9ED2-9719597E5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7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7988-2466-46F8-8057-A75DE7B91C2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D618-BB4E-4710-9ED2-9719597E5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3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7988-2466-46F8-8057-A75DE7B91C2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D618-BB4E-4710-9ED2-9719597E5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87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7988-2466-46F8-8057-A75DE7B91C2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D618-BB4E-4710-9ED2-9719597E5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60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7988-2466-46F8-8057-A75DE7B91C2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D618-BB4E-4710-9ED2-9719597E5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1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A7988-2466-46F8-8057-A75DE7B91C28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CD618-BB4E-4710-9ED2-9719597E50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49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atin typeface="XCCW DH A" panose="03050602040000000000" pitchFamily="66" charset="0"/>
              </a:rPr>
              <a:t>Year 5 Maths Home </a:t>
            </a:r>
          </a:p>
          <a:p>
            <a:pPr algn="ctr"/>
            <a:endParaRPr lang="en-GB" dirty="0">
              <a:latin typeface="XCCW DH A" panose="03050602040000000000" pitchFamily="66" charset="0"/>
            </a:endParaRPr>
          </a:p>
          <a:p>
            <a:pPr algn="ctr"/>
            <a:r>
              <a:rPr lang="en-GB" dirty="0" smtClean="0">
                <a:latin typeface="XCCW DH A" panose="03050602040000000000" pitchFamily="66" charset="0"/>
              </a:rPr>
              <a:t>Learning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106092" y="365428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latin typeface="XCCW DH A" panose="03050602040000000000" pitchFamily="66" charset="0"/>
              </a:rPr>
              <a:t>Week Beginning </a:t>
            </a:r>
            <a:r>
              <a:rPr lang="en-GB" sz="2000" dirty="0" smtClean="0">
                <a:latin typeface="XCCW DH A" panose="03050602040000000000" pitchFamily="66" charset="0"/>
              </a:rPr>
              <a:t>12.10.20</a:t>
            </a:r>
            <a:endParaRPr lang="en-GB" sz="2000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45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1504950"/>
            <a:ext cx="72485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9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876300"/>
            <a:ext cx="73342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60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990600"/>
            <a:ext cx="7448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3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80" y="0"/>
            <a:ext cx="4572000" cy="771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737" y="769470"/>
            <a:ext cx="5738949" cy="60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7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634" y="380706"/>
            <a:ext cx="6779288" cy="59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44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1347787"/>
            <a:ext cx="76390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01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972670" y="273180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XCCW DH A" panose="03050602040000000000" pitchFamily="66" charset="0"/>
              </a:rPr>
              <a:t>Day </a:t>
            </a:r>
            <a:r>
              <a:rPr lang="en-GB" sz="3600" dirty="0" smtClean="0">
                <a:latin typeface="XCCW DH A" panose="03050602040000000000" pitchFamily="66" charset="0"/>
              </a:rPr>
              <a:t>2 </a:t>
            </a:r>
            <a:r>
              <a:rPr lang="en-GB" sz="3600" dirty="0">
                <a:latin typeface="XCCW DH A" panose="03050602040000000000" pitchFamily="66" charset="0"/>
              </a:rPr>
              <a:t>– </a:t>
            </a:r>
            <a:r>
              <a:rPr lang="en-GB" sz="3600" dirty="0" smtClean="0">
                <a:latin typeface="XCCW DH A" panose="03050602040000000000" pitchFamily="66" charset="0"/>
              </a:rPr>
              <a:t>Parallel and perpendicular</a:t>
            </a:r>
            <a:br>
              <a:rPr lang="en-GB" sz="3600" dirty="0" smtClean="0">
                <a:latin typeface="XCCW DH A" panose="03050602040000000000" pitchFamily="66" charset="0"/>
              </a:rPr>
            </a:br>
            <a:r>
              <a:rPr lang="en-GB" sz="3600" dirty="0">
                <a:latin typeface="XCCW DH A" panose="03050602040000000000" pitchFamily="66" charset="0"/>
              </a:rPr>
              <a:t/>
            </a:r>
            <a:br>
              <a:rPr lang="en-GB" sz="3600" dirty="0">
                <a:latin typeface="XCCW DH A" panose="03050602040000000000" pitchFamily="66" charset="0"/>
              </a:rPr>
            </a:br>
            <a:r>
              <a:rPr lang="en-GB" sz="3600" dirty="0" smtClean="0">
                <a:latin typeface="XCCW DH A" panose="03050602040000000000" pitchFamily="66" charset="0"/>
              </a:rPr>
              <a:t>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483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821" y="222070"/>
            <a:ext cx="5984242" cy="65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52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64" y="156754"/>
            <a:ext cx="8462555" cy="64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43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2" y="895350"/>
            <a:ext cx="75723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9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5825" y="514196"/>
            <a:ext cx="5621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latin typeface="XCCW DH A" panose="03050602040000000000" pitchFamily="66" charset="0"/>
              </a:rPr>
              <a:t>This week…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01338" y="1946365"/>
            <a:ext cx="105025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XCCW DH A" panose="03050602040000000000" pitchFamily="66" charset="0"/>
              </a:rPr>
              <a:t>Day 1 – </a:t>
            </a:r>
            <a:r>
              <a:rPr lang="en-GB" sz="2000" dirty="0" smtClean="0">
                <a:latin typeface="XCCW DH A" panose="03050602040000000000" pitchFamily="66" charset="0"/>
              </a:rPr>
              <a:t>Horizontal and vertical lines</a:t>
            </a:r>
            <a:endParaRPr lang="en-GB" sz="2000" dirty="0" smtClean="0">
              <a:latin typeface="XCCW DH A" panose="03050602040000000000" pitchFamily="66" charset="0"/>
            </a:endParaRPr>
          </a:p>
          <a:p>
            <a:endParaRPr lang="en-GB" sz="2000" dirty="0" smtClean="0">
              <a:latin typeface="XCCW DH A" panose="03050602040000000000" pitchFamily="66" charset="0"/>
            </a:endParaRPr>
          </a:p>
          <a:p>
            <a:endParaRPr lang="en-GB" sz="2000" dirty="0">
              <a:latin typeface="XCCW DH A" panose="03050602040000000000" pitchFamily="66" charset="0"/>
            </a:endParaRPr>
          </a:p>
          <a:p>
            <a:r>
              <a:rPr lang="en-GB" sz="2000" dirty="0" smtClean="0">
                <a:latin typeface="XCCW DH A" panose="03050602040000000000" pitchFamily="66" charset="0"/>
              </a:rPr>
              <a:t>Day 2 – </a:t>
            </a:r>
            <a:r>
              <a:rPr lang="en-GB" sz="2000" dirty="0" smtClean="0">
                <a:latin typeface="XCCW DH A" panose="03050602040000000000" pitchFamily="66" charset="0"/>
              </a:rPr>
              <a:t>Parallel and perpendicular lines</a:t>
            </a:r>
            <a:endParaRPr lang="en-GB" sz="2000" dirty="0" smtClean="0">
              <a:latin typeface="XCCW DH A" panose="03050602040000000000" pitchFamily="66" charset="0"/>
            </a:endParaRPr>
          </a:p>
          <a:p>
            <a:endParaRPr lang="en-GB" sz="2000" dirty="0" smtClean="0">
              <a:latin typeface="XCCW DH A" panose="03050602040000000000" pitchFamily="66" charset="0"/>
            </a:endParaRPr>
          </a:p>
          <a:p>
            <a:endParaRPr lang="en-GB" sz="2000" dirty="0">
              <a:latin typeface="XCCW DH A" panose="03050602040000000000" pitchFamily="66" charset="0"/>
            </a:endParaRPr>
          </a:p>
          <a:p>
            <a:r>
              <a:rPr lang="en-GB" sz="2000" dirty="0" smtClean="0">
                <a:latin typeface="XCCW DH A" panose="03050602040000000000" pitchFamily="66" charset="0"/>
              </a:rPr>
              <a:t>Day 3 – </a:t>
            </a:r>
            <a:r>
              <a:rPr lang="en-GB" sz="2000" dirty="0" smtClean="0">
                <a:latin typeface="XCCW DH A" panose="03050602040000000000" pitchFamily="66" charset="0"/>
              </a:rPr>
              <a:t>Symmetry</a:t>
            </a:r>
            <a:endParaRPr lang="en-GB" sz="2000" dirty="0" smtClean="0">
              <a:latin typeface="XCCW DH A" panose="03050602040000000000" pitchFamily="66" charset="0"/>
            </a:endParaRPr>
          </a:p>
          <a:p>
            <a:endParaRPr lang="en-GB" sz="2000" dirty="0" smtClean="0">
              <a:latin typeface="XCCW DH A" panose="03050602040000000000" pitchFamily="66" charset="0"/>
            </a:endParaRPr>
          </a:p>
          <a:p>
            <a:endParaRPr lang="en-GB" sz="2000" dirty="0">
              <a:latin typeface="XCCW DH A" panose="03050602040000000000" pitchFamily="66" charset="0"/>
            </a:endParaRPr>
          </a:p>
          <a:p>
            <a:r>
              <a:rPr lang="en-GB" sz="2000" dirty="0" smtClean="0">
                <a:latin typeface="XCCW DH A" panose="03050602040000000000" pitchFamily="66" charset="0"/>
              </a:rPr>
              <a:t>Day 4 – </a:t>
            </a:r>
            <a:r>
              <a:rPr lang="en-GB" sz="2000" dirty="0" smtClean="0">
                <a:latin typeface="XCCW DH A" panose="03050602040000000000" pitchFamily="66" charset="0"/>
              </a:rPr>
              <a:t>Symmetry</a:t>
            </a:r>
            <a:endParaRPr lang="en-GB" sz="2000" dirty="0" smtClean="0">
              <a:latin typeface="XCCW DH A" panose="03050602040000000000" pitchFamily="66" charset="0"/>
            </a:endParaRPr>
          </a:p>
          <a:p>
            <a:endParaRPr lang="en-GB" sz="2000" dirty="0" smtClean="0">
              <a:latin typeface="XCCW DH A" panose="03050602040000000000" pitchFamily="66" charset="0"/>
            </a:endParaRPr>
          </a:p>
          <a:p>
            <a:endParaRPr lang="en-GB" sz="2000" dirty="0">
              <a:latin typeface="XCCW DH A" panose="03050602040000000000" pitchFamily="66" charset="0"/>
            </a:endParaRPr>
          </a:p>
          <a:p>
            <a:r>
              <a:rPr lang="en-GB" sz="2000" dirty="0" smtClean="0">
                <a:latin typeface="XCCW DH A" panose="03050602040000000000" pitchFamily="66" charset="0"/>
              </a:rPr>
              <a:t>Day 5 – </a:t>
            </a:r>
            <a:r>
              <a:rPr lang="en-GB" sz="2000" dirty="0" smtClean="0">
                <a:latin typeface="XCCW DH A" panose="03050602040000000000" pitchFamily="66" charset="0"/>
              </a:rPr>
              <a:t>Arithmetic lesson: Rounding</a:t>
            </a:r>
            <a:endParaRPr lang="en-GB" sz="2000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04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681037"/>
            <a:ext cx="69723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36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828675"/>
            <a:ext cx="72961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64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819150"/>
            <a:ext cx="72866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35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857250"/>
            <a:ext cx="73056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53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028700"/>
            <a:ext cx="72675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01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1014412"/>
            <a:ext cx="72485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05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411" y="288485"/>
            <a:ext cx="6079196" cy="6408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436"/>
            <a:ext cx="3931921" cy="6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31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1485900"/>
            <a:ext cx="47434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33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972670" y="27318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XCCW DH A" panose="03050602040000000000" pitchFamily="66" charset="0"/>
              </a:rPr>
              <a:t>Day </a:t>
            </a:r>
            <a:r>
              <a:rPr lang="en-GB" sz="3600" dirty="0" smtClean="0">
                <a:latin typeface="XCCW DH A" panose="03050602040000000000" pitchFamily="66" charset="0"/>
              </a:rPr>
              <a:t>3 </a:t>
            </a:r>
            <a:r>
              <a:rPr lang="en-GB" sz="3600" dirty="0">
                <a:latin typeface="XCCW DH A" panose="03050602040000000000" pitchFamily="66" charset="0"/>
              </a:rPr>
              <a:t>– </a:t>
            </a:r>
            <a:r>
              <a:rPr lang="en-GB" sz="3600" dirty="0" smtClean="0">
                <a:latin typeface="XCCW DH A" panose="03050602040000000000" pitchFamily="66" charset="0"/>
              </a:rPr>
              <a:t>Symmetry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134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633412"/>
            <a:ext cx="680085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8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2670" y="273180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XCCW DH A" panose="03050602040000000000" pitchFamily="66" charset="0"/>
              </a:rPr>
              <a:t>Day 1 – </a:t>
            </a:r>
            <a:r>
              <a:rPr lang="en-GB" sz="3600" dirty="0" smtClean="0">
                <a:latin typeface="XCCW DH A" panose="03050602040000000000" pitchFamily="66" charset="0"/>
              </a:rPr>
              <a:t>Horizontal and vertical </a:t>
            </a:r>
            <a:br>
              <a:rPr lang="en-GB" sz="3600" dirty="0" smtClean="0">
                <a:latin typeface="XCCW DH A" panose="03050602040000000000" pitchFamily="66" charset="0"/>
              </a:rPr>
            </a:br>
            <a:r>
              <a:rPr lang="en-GB" sz="3600" dirty="0">
                <a:latin typeface="XCCW DH A" panose="03050602040000000000" pitchFamily="66" charset="0"/>
              </a:rPr>
              <a:t/>
            </a:r>
            <a:br>
              <a:rPr lang="en-GB" sz="3600" dirty="0">
                <a:latin typeface="XCCW DH A" panose="03050602040000000000" pitchFamily="66" charset="0"/>
              </a:rPr>
            </a:br>
            <a:r>
              <a:rPr lang="en-GB" sz="3600" dirty="0" smtClean="0">
                <a:latin typeface="XCCW DH A" panose="03050602040000000000" pitchFamily="66" charset="0"/>
              </a:rPr>
              <a:t>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893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552450"/>
            <a:ext cx="75914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93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819150"/>
            <a:ext cx="73533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46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914400"/>
            <a:ext cx="74961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24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914400"/>
            <a:ext cx="76009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4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795337"/>
            <a:ext cx="75152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20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866775"/>
            <a:ext cx="72294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67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1057275"/>
            <a:ext cx="74961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71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771525"/>
            <a:ext cx="766762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34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1471612"/>
            <a:ext cx="77057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63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028700"/>
            <a:ext cx="6781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5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136" y="283585"/>
            <a:ext cx="6797553" cy="635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36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36"/>
            <a:ext cx="3931921" cy="663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04" y="720948"/>
            <a:ext cx="4202702" cy="6108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190" y="83480"/>
            <a:ext cx="5330372" cy="652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99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2" y="-4765"/>
            <a:ext cx="6448425" cy="2595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148" y="2671206"/>
            <a:ext cx="6650627" cy="41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60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972670" y="27318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XCCW DH A" panose="03050602040000000000" pitchFamily="66" charset="0"/>
              </a:rPr>
              <a:t>Day </a:t>
            </a:r>
            <a:r>
              <a:rPr lang="en-GB" sz="3600" dirty="0" smtClean="0">
                <a:latin typeface="XCCW DH A" panose="03050602040000000000" pitchFamily="66" charset="0"/>
              </a:rPr>
              <a:t>4 </a:t>
            </a:r>
            <a:r>
              <a:rPr lang="en-GB" sz="3600" dirty="0">
                <a:latin typeface="XCCW DH A" panose="03050602040000000000" pitchFamily="66" charset="0"/>
              </a:rPr>
              <a:t>– </a:t>
            </a:r>
            <a:r>
              <a:rPr lang="en-GB" sz="3600" dirty="0" smtClean="0">
                <a:latin typeface="XCCW DH A" panose="03050602040000000000" pitchFamily="66" charset="0"/>
              </a:rPr>
              <a:t>Symmetry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726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0" y="178240"/>
            <a:ext cx="5993822" cy="65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82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681037"/>
            <a:ext cx="71628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463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561975"/>
            <a:ext cx="72390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271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762000"/>
            <a:ext cx="63817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43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876300"/>
            <a:ext cx="75152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98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890587"/>
            <a:ext cx="72294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433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285875"/>
            <a:ext cx="7239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3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82" y="418012"/>
            <a:ext cx="8184794" cy="61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310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714375"/>
            <a:ext cx="74676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18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36" y="611062"/>
            <a:ext cx="6756091" cy="497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170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36"/>
            <a:ext cx="3931921" cy="663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91" y="865414"/>
            <a:ext cx="5324475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465" y="865414"/>
            <a:ext cx="6419649" cy="494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651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972670" y="27318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XCCW DH A" panose="03050602040000000000" pitchFamily="66" charset="0"/>
              </a:rPr>
              <a:t>Day </a:t>
            </a:r>
            <a:r>
              <a:rPr lang="en-GB" sz="3600" dirty="0" smtClean="0">
                <a:latin typeface="XCCW DH A" panose="03050602040000000000" pitchFamily="66" charset="0"/>
              </a:rPr>
              <a:t>5 </a:t>
            </a:r>
            <a:r>
              <a:rPr lang="en-GB" sz="3600" dirty="0">
                <a:latin typeface="XCCW DH A" panose="03050602040000000000" pitchFamily="66" charset="0"/>
              </a:rPr>
              <a:t>– </a:t>
            </a:r>
            <a:r>
              <a:rPr lang="en-GB" sz="3600" dirty="0" smtClean="0">
                <a:latin typeface="XCCW DH A" panose="03050602040000000000" pitchFamily="66" charset="0"/>
              </a:rPr>
              <a:t>Rounding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0211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062" y="300446"/>
            <a:ext cx="6359209" cy="61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490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666750"/>
            <a:ext cx="59626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404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2" y="137433"/>
            <a:ext cx="7524750" cy="3448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635" y="3181350"/>
            <a:ext cx="72675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31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30" y="153488"/>
            <a:ext cx="6924675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826" y="4196715"/>
            <a:ext cx="71723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26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48" y="134846"/>
            <a:ext cx="7067550" cy="178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1758588"/>
            <a:ext cx="6991350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229" y="4547779"/>
            <a:ext cx="67246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714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82" y="-1"/>
            <a:ext cx="6735021" cy="3853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127" y="2999286"/>
            <a:ext cx="7317514" cy="34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4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30" y="783772"/>
            <a:ext cx="8366510" cy="49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917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219" y="1354455"/>
            <a:ext cx="7353300" cy="451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851" y="423196"/>
            <a:ext cx="3931921" cy="66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754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57262"/>
            <a:ext cx="77724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070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64" y="1136469"/>
            <a:ext cx="6981594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681037"/>
            <a:ext cx="76581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44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695325"/>
            <a:ext cx="75057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7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1233487"/>
            <a:ext cx="74485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3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70</Words>
  <Application>Microsoft Office PowerPoint</Application>
  <PresentationFormat>Widescreen</PresentationFormat>
  <Paragraphs>23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XCCW DH A</vt:lpstr>
      <vt:lpstr>Office Theme</vt:lpstr>
      <vt:lpstr>PowerPoint Presentation</vt:lpstr>
      <vt:lpstr>PowerPoint Presentation</vt:lpstr>
      <vt:lpstr>Day 1 – Horizontal and vertical  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2 – Parallel and perpendicular 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3 – Symmetry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4 – Symmetry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5 – Rounding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Exceed MAT - Horton Grange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Rayma Ahmed</dc:creator>
  <cp:lastModifiedBy>Rayma Ahmed</cp:lastModifiedBy>
  <cp:revision>13</cp:revision>
  <dcterms:created xsi:type="dcterms:W3CDTF">2020-09-30T17:55:12Z</dcterms:created>
  <dcterms:modified xsi:type="dcterms:W3CDTF">2020-10-07T18:05:32Z</dcterms:modified>
</cp:coreProperties>
</file>