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6" r:id="rId4"/>
    <p:sldId id="260" r:id="rId5"/>
    <p:sldId id="339" r:id="rId6"/>
    <p:sldId id="278" r:id="rId7"/>
    <p:sldId id="280" r:id="rId8"/>
    <p:sldId id="340" r:id="rId9"/>
    <p:sldId id="282" r:id="rId10"/>
    <p:sldId id="341" r:id="rId11"/>
    <p:sldId id="259" r:id="rId12"/>
    <p:sldId id="261" r:id="rId13"/>
    <p:sldId id="262" r:id="rId14"/>
    <p:sldId id="277" r:id="rId15"/>
    <p:sldId id="267" r:id="rId16"/>
    <p:sldId id="345" r:id="rId17"/>
    <p:sldId id="269" r:id="rId18"/>
    <p:sldId id="268" r:id="rId19"/>
    <p:sldId id="346" r:id="rId20"/>
    <p:sldId id="288" r:id="rId21"/>
    <p:sldId id="289" r:id="rId22"/>
    <p:sldId id="332" r:id="rId23"/>
    <p:sldId id="291" r:id="rId24"/>
    <p:sldId id="324" r:id="rId25"/>
    <p:sldId id="347" r:id="rId26"/>
    <p:sldId id="296" r:id="rId27"/>
    <p:sldId id="297" r:id="rId28"/>
    <p:sldId id="348" r:id="rId29"/>
    <p:sldId id="299" r:id="rId30"/>
    <p:sldId id="301" r:id="rId31"/>
    <p:sldId id="357" r:id="rId32"/>
    <p:sldId id="303" r:id="rId33"/>
    <p:sldId id="350" r:id="rId34"/>
    <p:sldId id="328" r:id="rId35"/>
    <p:sldId id="351" r:id="rId36"/>
    <p:sldId id="307" r:id="rId37"/>
    <p:sldId id="309" r:id="rId38"/>
    <p:sldId id="311" r:id="rId39"/>
    <p:sldId id="312" r:id="rId40"/>
    <p:sldId id="359" r:id="rId41"/>
    <p:sldId id="36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 Mahmood" initials="TM" lastIdx="1" clrIdx="0">
    <p:extLst>
      <p:ext uri="{19B8F6BF-5375-455C-9EA6-DF929625EA0E}">
        <p15:presenceInfo xmlns:p15="http://schemas.microsoft.com/office/powerpoint/2012/main" userId="Tahir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3RG5iLKp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Maths Home Learning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Beginning </a:t>
            </a:r>
            <a:r>
              <a:rPr lang="en-GB" dirty="0" smtClean="0">
                <a:latin typeface="XCCW DH A" panose="03050602040000000000" pitchFamily="66" charset="0"/>
              </a:rPr>
              <a:t>19.10.2020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049486"/>
            <a:ext cx="99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Ther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 are 3 in each group.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498" y="700785"/>
            <a:ext cx="36957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You Do…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46" y="2473243"/>
            <a:ext cx="3190875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1012" y="18310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Divide by the denominator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Multiply the answer by the numerator.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15 divided by 5=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Multiply the answer by 2…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5" y="587194"/>
            <a:ext cx="10515600" cy="76835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Main </a:t>
            </a:r>
            <a:r>
              <a:rPr lang="en-GB" u="sng" dirty="0" smtClean="0">
                <a:latin typeface="XCCW DH A" panose="03050602040000000000" pitchFamily="66" charset="0"/>
              </a:rPr>
              <a:t>Task- Use practical equipment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76" y="1629865"/>
            <a:ext cx="4191000" cy="465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69" y="1648915"/>
            <a:ext cx="4191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2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Fractions of amounts</a:t>
            </a:r>
            <a:endParaRPr lang="en-GB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practise our </a:t>
            </a:r>
            <a:r>
              <a:rPr lang="en-GB" dirty="0" smtClean="0">
                <a:latin typeface="XCCW DH A" panose="03050602040000000000" pitchFamily="66" charset="0"/>
              </a:rPr>
              <a:t>x8 </a:t>
            </a:r>
            <a:r>
              <a:rPr lang="en-GB" dirty="0" smtClean="0">
                <a:latin typeface="XCCW DH A" panose="03050602040000000000" pitchFamily="66" charset="0"/>
              </a:rPr>
              <a:t>tables.</a:t>
            </a: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How quickly can you answer these questions. Time yourself</a:t>
            </a: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 x </a:t>
            </a:r>
            <a:r>
              <a:rPr lang="en-GB" dirty="0" smtClean="0">
                <a:latin typeface="XCCW DH A" panose="03050602040000000000" pitchFamily="66" charset="0"/>
              </a:rPr>
              <a:t>8=              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2x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3 x </a:t>
            </a:r>
            <a:r>
              <a:rPr lang="en-GB" dirty="0" smtClean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4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5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6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7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8x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9 x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10 x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11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12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9097" y="3278777"/>
            <a:ext cx="569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Check if you can beat your time the second time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4" y="1551622"/>
            <a:ext cx="9246581" cy="37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07" y="1809341"/>
            <a:ext cx="8354218" cy="144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23" y="3866606"/>
            <a:ext cx="2065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40 divided by 4 = 10</a:t>
            </a:r>
          </a:p>
          <a:p>
            <a:endParaRPr lang="en-GB" dirty="0"/>
          </a:p>
          <a:p>
            <a:r>
              <a:rPr lang="en-GB" dirty="0" smtClean="0"/>
              <a:t>10 X 3 =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0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You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754" y="5184775"/>
            <a:ext cx="653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rgbClr val="7030A0"/>
                </a:solidFill>
                <a:latin typeface="XCCW DH A" panose="03050602040000000000" pitchFamily="66" charset="0"/>
              </a:rPr>
              <a:t>What will you do first?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6549" y="2194560"/>
            <a:ext cx="33153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4/7 of 28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7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2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11" y="1271043"/>
            <a:ext cx="4724400" cy="3819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20" y="1972899"/>
            <a:ext cx="47815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2 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790" y="197848"/>
            <a:ext cx="4505334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This week…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1- </a:t>
            </a:r>
            <a:r>
              <a:rPr lang="en-GB" dirty="0" smtClean="0">
                <a:latin typeface="XCCW DH A" panose="03050602040000000000" pitchFamily="66" charset="0"/>
              </a:rPr>
              <a:t>Fractions of amounts- practical</a:t>
            </a:r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Day 2 </a:t>
            </a:r>
            <a:r>
              <a:rPr lang="en-GB" dirty="0" smtClean="0">
                <a:latin typeface="XCCW DH A" panose="03050602040000000000" pitchFamily="66" charset="0"/>
              </a:rPr>
              <a:t>–Fractions of amounts</a:t>
            </a:r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Day 3- </a:t>
            </a:r>
            <a:r>
              <a:rPr lang="en-GB" dirty="0" smtClean="0">
                <a:latin typeface="XCCW DH A" panose="03050602040000000000" pitchFamily="66" charset="0"/>
              </a:rPr>
              <a:t>Would you rather??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Day 4- Reasoning with fractions.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Day 5- 4 number operations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3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Woul</a:t>
            </a:r>
            <a:r>
              <a:rPr lang="en-GB" dirty="0" smtClean="0">
                <a:latin typeface="XCCW DH A" panose="03050602040000000000" pitchFamily="66" charset="0"/>
              </a:rPr>
              <a:t>d you rather?</a:t>
            </a:r>
            <a:endParaRPr lang="en-GB" dirty="0" smtClean="0">
              <a:solidFill>
                <a:srgbClr val="00206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Use the link below to play hit the button for your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143" y="614227"/>
            <a:ext cx="71151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55" y="753020"/>
            <a:ext cx="74104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391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9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do- Answers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4921"/>
            <a:ext cx="10188756" cy="14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You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94" y="1826351"/>
            <a:ext cx="8644240" cy="19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3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15" y="182880"/>
            <a:ext cx="6686551" cy="348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3" y="3348174"/>
            <a:ext cx="60483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3 Challenges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66" y="299764"/>
            <a:ext cx="6529080" cy="62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>
                <a:latin typeface="XCCW DH A" panose="03050602040000000000" pitchFamily="66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Reasoning with fractions</a:t>
            </a:r>
            <a:endParaRPr lang="en-GB" dirty="0">
              <a:solidFill>
                <a:srgbClr val="00B050"/>
              </a:solidFill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Arithmetic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Let’s learn our x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DH A" panose="03050602040000000000" pitchFamily="66" charset="0"/>
                <a:hlinkClick r:id="rId2"/>
              </a:rPr>
              <a:t>www.youtube.com/watch?v=kN3RG5iLKpo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209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999" y="287383"/>
            <a:ext cx="67722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72" y="3971109"/>
            <a:ext cx="15568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½ of 12= 6 </a:t>
            </a:r>
          </a:p>
          <a:p>
            <a:endParaRPr lang="en-GB" dirty="0"/>
          </a:p>
          <a:p>
            <a:r>
              <a:rPr lang="en-GB" dirty="0" smtClean="0"/>
              <a:t>1/3 of 12= 4</a:t>
            </a:r>
          </a:p>
          <a:p>
            <a:endParaRPr lang="en-GB" dirty="0"/>
          </a:p>
          <a:p>
            <a:r>
              <a:rPr lang="en-GB" dirty="0" smtClean="0"/>
              <a:t>¼ of 12= 3</a:t>
            </a:r>
          </a:p>
          <a:p>
            <a:endParaRPr lang="en-GB" dirty="0"/>
          </a:p>
          <a:p>
            <a:r>
              <a:rPr lang="en-GB" dirty="0" smtClean="0"/>
              <a:t>¾ of 12=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9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5010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</a:t>
            </a:r>
            <a:r>
              <a:rPr lang="en-GB" sz="4000" u="sng" dirty="0" smtClean="0">
                <a:latin typeface="XCCW DH A" panose="03050602040000000000" pitchFamily="66" charset="0"/>
              </a:rPr>
              <a:t>do- Answers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536" y="1175657"/>
            <a:ext cx="677227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72" y="3971109"/>
            <a:ext cx="15568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½ of 12= 6 </a:t>
            </a:r>
          </a:p>
          <a:p>
            <a:endParaRPr lang="en-GB" dirty="0"/>
          </a:p>
          <a:p>
            <a:r>
              <a:rPr lang="en-GB" dirty="0" smtClean="0"/>
              <a:t>1/3 of 12= 4</a:t>
            </a:r>
          </a:p>
          <a:p>
            <a:endParaRPr lang="en-GB" dirty="0"/>
          </a:p>
          <a:p>
            <a:r>
              <a:rPr lang="en-GB" dirty="0" smtClean="0"/>
              <a:t>¼ of 12= 3</a:t>
            </a:r>
          </a:p>
          <a:p>
            <a:endParaRPr lang="en-GB" dirty="0"/>
          </a:p>
          <a:p>
            <a:r>
              <a:rPr lang="en-GB" dirty="0" smtClean="0"/>
              <a:t>¾ of 12= 9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12536" y="4728754"/>
            <a:ext cx="1502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½ of 20= 10</a:t>
            </a:r>
          </a:p>
          <a:p>
            <a:endParaRPr lang="en-GB" dirty="0"/>
          </a:p>
          <a:p>
            <a:r>
              <a:rPr lang="en-GB" dirty="0" smtClean="0"/>
              <a:t>¼ of 20= 5</a:t>
            </a:r>
          </a:p>
          <a:p>
            <a:endParaRPr lang="en-GB" dirty="0"/>
          </a:p>
          <a:p>
            <a:r>
              <a:rPr lang="en-GB" dirty="0" smtClean="0"/>
              <a:t>1/3 of 15= 5</a:t>
            </a:r>
          </a:p>
          <a:p>
            <a:endParaRPr lang="en-GB" dirty="0"/>
          </a:p>
          <a:p>
            <a:r>
              <a:rPr lang="en-GB" dirty="0" smtClean="0"/>
              <a:t>1/3 of 30= 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997" y="711653"/>
            <a:ext cx="6652397" cy="45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5854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</a:t>
            </a:r>
            <a:r>
              <a:rPr lang="en-GB" sz="4000" u="sng" dirty="0" smtClean="0">
                <a:latin typeface="XCCW DH A" panose="03050602040000000000" pitchFamily="66" charset="0"/>
              </a:rPr>
              <a:t>do- Answers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3" y="1482362"/>
            <a:ext cx="5667375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5120" y="1763877"/>
            <a:ext cx="43350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2/4 of 8= 4</a:t>
            </a:r>
          </a:p>
          <a:p>
            <a:r>
              <a:rPr lang="en-GB" dirty="0" smtClean="0"/>
              <a:t>½ of 8 = 4</a:t>
            </a:r>
          </a:p>
          <a:p>
            <a:endParaRPr lang="en-GB" dirty="0"/>
          </a:p>
          <a:p>
            <a:r>
              <a:rPr lang="en-GB" dirty="0" smtClean="0"/>
              <a:t>Both fractions equal the same.</a:t>
            </a:r>
          </a:p>
          <a:p>
            <a:r>
              <a:rPr lang="en-GB" dirty="0" smtClean="0"/>
              <a:t>When shading there is more parts to shade.</a:t>
            </a:r>
          </a:p>
          <a:p>
            <a:r>
              <a:rPr lang="en-GB" dirty="0" smtClean="0"/>
              <a:t>They equal the same fraction when shaded.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¼ of 20=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9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47" y="457591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You do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11" y="1425892"/>
            <a:ext cx="60293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4 - 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77" y="990327"/>
            <a:ext cx="3962243" cy="4874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69" y="990327"/>
            <a:ext cx="3667001" cy="4483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919" y="990327"/>
            <a:ext cx="34671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4 </a:t>
            </a:r>
            <a:r>
              <a:rPr lang="en-GB" u="sng" dirty="0" smtClean="0">
                <a:latin typeface="XCCW DH A" panose="03050602040000000000" pitchFamily="66" charset="0"/>
              </a:rPr>
              <a:t>– Chal</a:t>
            </a:r>
            <a:r>
              <a:rPr lang="en-GB" u="sng" dirty="0" smtClean="0">
                <a:latin typeface="XCCW DH A" panose="03050602040000000000" pitchFamily="66" charset="0"/>
              </a:rPr>
              <a:t>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67" y="855072"/>
            <a:ext cx="6028781" cy="51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5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519263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Column addition</a:t>
            </a: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Column Subtraction</a:t>
            </a:r>
          </a:p>
          <a:p>
            <a:pPr>
              <a:buFontTx/>
              <a:buChar char="-"/>
            </a:pPr>
            <a:r>
              <a:rPr lang="en-GB" dirty="0" smtClean="0">
                <a:latin typeface="XCCW DH A" panose="03050602040000000000" pitchFamily="66" charset="0"/>
              </a:rPr>
              <a:t>Grid Multiplication/ Instant Recall</a:t>
            </a:r>
            <a:endParaRPr lang="en-GB" dirty="0" smtClean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Test yourself on your </a:t>
            </a:r>
            <a:r>
              <a:rPr lang="en-GB" dirty="0" smtClean="0">
                <a:latin typeface="XCCW DH A" panose="03050602040000000000" pitchFamily="66" charset="0"/>
              </a:rPr>
              <a:t>8 </a:t>
            </a:r>
            <a:r>
              <a:rPr lang="en-GB" dirty="0" smtClean="0">
                <a:latin typeface="XCCW DH A" panose="03050602040000000000" pitchFamily="66" charset="0"/>
              </a:rPr>
              <a:t>times tables. 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</a:t>
            </a:r>
            <a:r>
              <a:rPr lang="en-GB" dirty="0" smtClean="0">
                <a:latin typeface="XCCW DH A" panose="03050602040000000000" pitchFamily="66" charset="0"/>
              </a:rPr>
              <a:t>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6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8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9 X </a:t>
            </a:r>
            <a:r>
              <a:rPr lang="en-GB" dirty="0">
                <a:latin typeface="XCCW DH A" panose="03050602040000000000" pitchFamily="66" charset="0"/>
              </a:rPr>
              <a:t>8</a:t>
            </a:r>
            <a:r>
              <a:rPr lang="en-GB" dirty="0" smtClean="0">
                <a:latin typeface="XCCW DH A" panose="03050602040000000000" pitchFamily="66" charset="0"/>
              </a:rPr>
              <a:t>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2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10 X </a:t>
            </a:r>
            <a:r>
              <a:rPr lang="en-GB" dirty="0" smtClean="0">
                <a:latin typeface="XCCW DH A" panose="03050602040000000000" pitchFamily="66" charset="0"/>
              </a:rPr>
              <a:t>8=</a:t>
            </a:r>
            <a:endParaRPr lang="en-GB" dirty="0" smtClean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 smtClean="0">
                <a:latin typeface="XCCW DH A" panose="03050602040000000000" pitchFamily="66" charset="0"/>
              </a:rPr>
              <a:t>4 X </a:t>
            </a:r>
            <a:r>
              <a:rPr lang="en-GB" dirty="0" smtClean="0">
                <a:latin typeface="XCCW DH A" panose="03050602040000000000" pitchFamily="66" charset="0"/>
              </a:rPr>
              <a:t>8= </a:t>
            </a:r>
            <a:endParaRPr lang="en-GB" sz="3600" dirty="0" smtClean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067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Time yourself on every slide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723" y="1829072"/>
            <a:ext cx="80200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12" y="365125"/>
            <a:ext cx="73152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067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Time yourself on every slide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61" y="1887990"/>
            <a:ext cx="9611031" cy="38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0679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Time yourself on every slide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64" y="1630271"/>
            <a:ext cx="7896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Day 1</a:t>
            </a:r>
            <a:endParaRPr lang="en-GB" dirty="0">
              <a:latin typeface="XCCW DH A" panose="03050602040000000000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43154" y="2338251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26974" y="5049508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57948" y="4097859"/>
            <a:ext cx="1476103" cy="613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7" y="1411809"/>
            <a:ext cx="7038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1 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602" y="644979"/>
            <a:ext cx="6762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I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497205"/>
            <a:ext cx="72199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I do- 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58371" y="3611267"/>
            <a:ext cx="1774032" cy="79533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03" y="1595437"/>
            <a:ext cx="7124700" cy="3667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331" y="2886891"/>
            <a:ext cx="269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are 5 in each group. </a:t>
            </a:r>
          </a:p>
          <a:p>
            <a:endParaRPr lang="en-GB" dirty="0"/>
          </a:p>
          <a:p>
            <a:r>
              <a:rPr lang="en-GB" dirty="0" smtClean="0"/>
              <a:t>So ¼ of 20=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We do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94" y="748937"/>
            <a:ext cx="69913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462</Words>
  <Application>Microsoft Office PowerPoint</Application>
  <PresentationFormat>Widescreen</PresentationFormat>
  <Paragraphs>138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XCCW DH A</vt:lpstr>
      <vt:lpstr>Office Theme</vt:lpstr>
      <vt:lpstr>Maths Home Learning</vt:lpstr>
      <vt:lpstr>This week…</vt:lpstr>
      <vt:lpstr>Arithmetic</vt:lpstr>
      <vt:lpstr>Day 1</vt:lpstr>
      <vt:lpstr>Day 1</vt:lpstr>
      <vt:lpstr>Day 1 </vt:lpstr>
      <vt:lpstr>I do</vt:lpstr>
      <vt:lpstr>I do- Answers</vt:lpstr>
      <vt:lpstr>We do</vt:lpstr>
      <vt:lpstr>Answers</vt:lpstr>
      <vt:lpstr>You Do…</vt:lpstr>
      <vt:lpstr>Main Task- Use practical equipment</vt:lpstr>
      <vt:lpstr>Day 2</vt:lpstr>
      <vt:lpstr>Arithmetic</vt:lpstr>
      <vt:lpstr>PowerPoint Presentation</vt:lpstr>
      <vt:lpstr>PowerPoint Presentation</vt:lpstr>
      <vt:lpstr>You do</vt:lpstr>
      <vt:lpstr>Day 2 Main Task</vt:lpstr>
      <vt:lpstr>Day 2 Challenge</vt:lpstr>
      <vt:lpstr>Day 3</vt:lpstr>
      <vt:lpstr>Arithmetic</vt:lpstr>
      <vt:lpstr>PowerPoint Presentation</vt:lpstr>
      <vt:lpstr>PowerPoint Presentation</vt:lpstr>
      <vt:lpstr>We do </vt:lpstr>
      <vt:lpstr>We do- Answers </vt:lpstr>
      <vt:lpstr>You do</vt:lpstr>
      <vt:lpstr>Day 3 Main Task</vt:lpstr>
      <vt:lpstr>Day 3 Challenges</vt:lpstr>
      <vt:lpstr>Day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4 - Main Task</vt:lpstr>
      <vt:lpstr>Day 4 – Challenge</vt:lpstr>
      <vt:lpstr>Day 5</vt:lpstr>
      <vt:lpstr>Arithmetic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Mandeep Kaur</cp:lastModifiedBy>
  <cp:revision>72</cp:revision>
  <dcterms:created xsi:type="dcterms:W3CDTF">2020-09-11T10:00:33Z</dcterms:created>
  <dcterms:modified xsi:type="dcterms:W3CDTF">2020-10-18T20:59:09Z</dcterms:modified>
</cp:coreProperties>
</file>