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73" r:id="rId6"/>
    <p:sldId id="274" r:id="rId7"/>
    <p:sldId id="272" r:id="rId8"/>
    <p:sldId id="271" r:id="rId9"/>
    <p:sldId id="261" r:id="rId10"/>
    <p:sldId id="276" r:id="rId11"/>
    <p:sldId id="266" r:id="rId12"/>
    <p:sldId id="265" r:id="rId13"/>
    <p:sldId id="267" r:id="rId14"/>
    <p:sldId id="283" r:id="rId15"/>
    <p:sldId id="277" r:id="rId16"/>
    <p:sldId id="278" r:id="rId17"/>
    <p:sldId id="279" r:id="rId18"/>
    <p:sldId id="260" r:id="rId19"/>
    <p:sldId id="257" r:id="rId20"/>
    <p:sldId id="258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28.9.20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1381488"/>
            <a:ext cx="10515600" cy="4351338"/>
          </a:xfrm>
        </p:spPr>
        <p:txBody>
          <a:bodyPr/>
          <a:lstStyle/>
          <a:p>
            <a:r>
              <a:rPr lang="en-GB" dirty="0" smtClean="0"/>
              <a:t>Think about the letter we just looked at.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 you write a letter to your friend at school to tell them about what you have been doing at home?</a:t>
            </a:r>
          </a:p>
          <a:p>
            <a:endParaRPr lang="en-GB" dirty="0"/>
          </a:p>
          <a:p>
            <a:r>
              <a:rPr lang="en-GB" dirty="0" smtClean="0"/>
              <a:t>Use the template on the next page to help you…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569" y="238342"/>
            <a:ext cx="10515600" cy="925905"/>
          </a:xfrm>
        </p:spPr>
        <p:txBody>
          <a:bodyPr>
            <a:normAutofit/>
          </a:bodyPr>
          <a:lstStyle/>
          <a:p>
            <a:r>
              <a:rPr lang="en-GB" dirty="0" smtClean="0"/>
              <a:t>Day 2 -  </a:t>
            </a:r>
            <a:r>
              <a:rPr lang="en-GB" sz="4000" dirty="0" smtClean="0"/>
              <a:t>Writing a letter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50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63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Day 2 – Task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Dear _____________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At home I like to __________________________.</a:t>
            </a:r>
          </a:p>
          <a:p>
            <a:pPr marL="0" indent="0">
              <a:buNone/>
            </a:pPr>
            <a:r>
              <a:rPr lang="en-GB" sz="3200" dirty="0" smtClean="0"/>
              <a:t>My favourite food to eat is _______________________.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Hope you are OK at school.</a:t>
            </a:r>
          </a:p>
          <a:p>
            <a:pPr marL="0" indent="0">
              <a:buNone/>
            </a:pPr>
            <a:r>
              <a:rPr lang="en-GB" sz="3200" dirty="0" smtClean="0"/>
              <a:t>From 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392" y="4136232"/>
            <a:ext cx="76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								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3 – Writing a letter: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smtClean="0"/>
              <a:t>Look at what Evil Pea has done now: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Talk about:</a:t>
            </a:r>
          </a:p>
          <a:p>
            <a:pPr marL="0" indent="0">
              <a:buNone/>
            </a:pPr>
            <a:r>
              <a:rPr lang="en-GB" dirty="0" smtClean="0"/>
              <a:t>-What can you see?</a:t>
            </a:r>
          </a:p>
          <a:p>
            <a:pPr marL="0" indent="0">
              <a:buNone/>
            </a:pPr>
            <a:r>
              <a:rPr lang="en-GB" dirty="0" smtClean="0"/>
              <a:t>-What has Evil Pea done?</a:t>
            </a:r>
          </a:p>
          <a:p>
            <a:pPr marL="0" indent="0">
              <a:buNone/>
            </a:pPr>
            <a:r>
              <a:rPr lang="en-GB" dirty="0" smtClean="0"/>
              <a:t>-How are the characters feeling?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13" y="2224201"/>
            <a:ext cx="5703842" cy="44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/>
              <a:t>3</a:t>
            </a:r>
            <a:r>
              <a:rPr lang="en-GB" dirty="0" smtClean="0"/>
              <a:t> – Task – Write your own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Using the picture, write a letter to your class to explain what Evil Pea has done to the fruits and vegetables.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Remember :</a:t>
            </a:r>
          </a:p>
          <a:p>
            <a:r>
              <a:rPr lang="en-GB" dirty="0" smtClean="0"/>
              <a:t>Write your letter in your book.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has Evil Pea done now? </a:t>
            </a:r>
            <a:r>
              <a:rPr lang="en-GB" b="1" dirty="0" smtClean="0">
                <a:solidFill>
                  <a:srgbClr val="FF0000"/>
                </a:solidFill>
              </a:rPr>
              <a:t>e.g. Evil Pea has trapped the characters. He has…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You should write in full sentences, starting with a capital letter and ending with a full stop.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63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Day 3 – Task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Dear _____________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Evil Pea has _____________________________________.</a:t>
            </a:r>
          </a:p>
          <a:p>
            <a:pPr marL="0" indent="0">
              <a:buNone/>
            </a:pPr>
            <a:r>
              <a:rPr lang="en-GB" sz="3200" dirty="0" smtClean="0"/>
              <a:t>He has ________________________________________.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Hope you are enjoying reading the book.</a:t>
            </a:r>
          </a:p>
          <a:p>
            <a:pPr marL="0" indent="0">
              <a:buNone/>
            </a:pPr>
            <a:r>
              <a:rPr lang="en-GB" sz="3200" dirty="0" smtClean="0"/>
              <a:t>From 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392" y="4136232"/>
            <a:ext cx="762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								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Writing a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2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Think carefully about what has just happened in our book: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					</a:t>
            </a:r>
            <a:r>
              <a:rPr lang="en-GB" dirty="0" smtClean="0"/>
              <a:t>		BUT… There is a problem!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</a:t>
            </a:r>
            <a:r>
              <a:rPr lang="en-GB" dirty="0" err="1" smtClean="0"/>
              <a:t>Supertato</a:t>
            </a:r>
            <a:r>
              <a:rPr lang="en-GB" dirty="0" smtClean="0"/>
              <a:t> has gone on 								holiday!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1215"/>
            <a:ext cx="5706351" cy="4444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59" y="4566417"/>
            <a:ext cx="3569941" cy="1999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500" y="5146766"/>
            <a:ext cx="797254" cy="5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Task – Write a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7"/>
            <a:ext cx="10515600" cy="463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We need </a:t>
            </a:r>
            <a:r>
              <a:rPr lang="en-GB" b="1" dirty="0" err="1" smtClean="0"/>
              <a:t>Supertato’s</a:t>
            </a:r>
            <a:r>
              <a:rPr lang="en-GB" b="1" dirty="0" smtClean="0"/>
              <a:t> help to save the day!</a:t>
            </a:r>
          </a:p>
          <a:p>
            <a:pPr marL="0" indent="0">
              <a:buNone/>
            </a:pPr>
            <a:r>
              <a:rPr lang="en-GB" u="sng" dirty="0" smtClean="0"/>
              <a:t>You need to write a letter to </a:t>
            </a:r>
            <a:r>
              <a:rPr lang="en-GB" u="sng" dirty="0" err="1" smtClean="0"/>
              <a:t>Supertato</a:t>
            </a:r>
            <a:r>
              <a:rPr lang="en-GB" u="sng" dirty="0" smtClean="0"/>
              <a:t> to tell him to come back:</a:t>
            </a:r>
          </a:p>
          <a:p>
            <a:r>
              <a:rPr lang="en-GB" dirty="0" smtClean="0"/>
              <a:t>Write your description in your book.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You should try to write in full sentences, starting with a capital letter and ending with a full stop.</a:t>
            </a:r>
          </a:p>
          <a:p>
            <a:endParaRPr lang="en-GB" dirty="0"/>
          </a:p>
          <a:p>
            <a:r>
              <a:rPr lang="en-GB" dirty="0" smtClean="0"/>
              <a:t>Use the frame on the next page to help you write your letter.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0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Task – Write a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7"/>
            <a:ext cx="10515600" cy="463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Dear </a:t>
            </a:r>
            <a:r>
              <a:rPr lang="en-GB" dirty="0" err="1" smtClean="0"/>
              <a:t>Supertato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Evil Pea has __________________________________.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need your help to ____________________________________.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Come back soon!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From ___________________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4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129994"/>
            <a:ext cx="10515600" cy="1325563"/>
          </a:xfrm>
        </p:spPr>
        <p:txBody>
          <a:bodyPr/>
          <a:lstStyle/>
          <a:p>
            <a:r>
              <a:rPr lang="en-GB" dirty="0" smtClean="0"/>
              <a:t>Day 5 – Guided Reading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2" y="1315406"/>
            <a:ext cx="7836081" cy="55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9" y="453798"/>
            <a:ext cx="10998348" cy="2015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9" y="3019560"/>
            <a:ext cx="10567122" cy="22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Day 1 – Grammar </a:t>
            </a:r>
            <a:r>
              <a:rPr lang="en-GB" dirty="0"/>
              <a:t>– </a:t>
            </a:r>
            <a:r>
              <a:rPr lang="en-GB" dirty="0" smtClean="0"/>
              <a:t>Using capital letters</a:t>
            </a:r>
          </a:p>
          <a:p>
            <a:endParaRPr lang="en-GB" dirty="0" smtClean="0"/>
          </a:p>
          <a:p>
            <a:r>
              <a:rPr lang="en-GB" dirty="0" smtClean="0"/>
              <a:t>Day 2 – Looking at letters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Day 3 – Writing a letter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Day 4 – Writing a letter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Day 5 – </a:t>
            </a:r>
            <a:r>
              <a:rPr lang="en-GB" dirty="0"/>
              <a:t>Guided Reading – </a:t>
            </a:r>
            <a:r>
              <a:rPr lang="en-GB" dirty="0" smtClean="0"/>
              <a:t>Is Nan 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9378" y="829469"/>
            <a:ext cx="9480096" cy="49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79822" y="1023167"/>
            <a:ext cx="8670018" cy="47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4428" y="786221"/>
            <a:ext cx="9767298" cy="49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7" y="787232"/>
            <a:ext cx="4970145" cy="55051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0388" y="529862"/>
            <a:ext cx="5560423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 smtClean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Questions to ask:</a:t>
            </a:r>
            <a:r>
              <a:rPr lang="en-GB" sz="2400" dirty="0" smtClean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Who </a:t>
            </a: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do you think is having a good time? </a:t>
            </a:r>
            <a:endParaRPr lang="en-GB" sz="2400" dirty="0" smtClean="0">
              <a:latin typeface="Debbie Hepplewhite Print Font" panose="03050602040000000000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Who </a:t>
            </a: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is not having such a good time?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Can you spot?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Look through the story, can you spot Nan’s cat?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Make it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Can you make an instrument? Use an empty box or tub and fill it with rice.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Grammar – Capital letters 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a capital letter?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When do we use one?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Let’s find out…</a:t>
            </a:r>
          </a:p>
        </p:txBody>
      </p:sp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32999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1" y="666207"/>
            <a:ext cx="10162296" cy="51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191" y="6074229"/>
            <a:ext cx="10683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capital letter is also used for a month. e.g. </a:t>
            </a:r>
            <a:r>
              <a:rPr lang="en-GB" sz="2800" dirty="0" smtClean="0">
                <a:solidFill>
                  <a:srgbClr val="FF0000"/>
                </a:solidFill>
              </a:rPr>
              <a:t>M</a:t>
            </a:r>
            <a:r>
              <a:rPr lang="en-GB" sz="2800" dirty="0" smtClean="0"/>
              <a:t>ay, 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/>
              <a:t>eptember, </a:t>
            </a:r>
            <a:r>
              <a:rPr lang="en-GB" sz="2800" dirty="0" smtClean="0">
                <a:solidFill>
                  <a:srgbClr val="FF0000"/>
                </a:solidFill>
              </a:rPr>
              <a:t>D</a:t>
            </a:r>
            <a:r>
              <a:rPr lang="en-GB" sz="2800" dirty="0" smtClean="0"/>
              <a:t>ecember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15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4" y="376771"/>
            <a:ext cx="10920535" cy="51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Grammar – Capital letters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capital letter is also used when we write the word ‘I’.</a:t>
            </a:r>
          </a:p>
          <a:p>
            <a:pPr marL="0" indent="0">
              <a:buNone/>
            </a:pPr>
            <a:r>
              <a:rPr lang="en-GB" dirty="0" smtClean="0"/>
              <a:t>e.g. Yesterday </a:t>
            </a:r>
            <a:r>
              <a:rPr lang="en-GB" dirty="0" smtClean="0">
                <a:solidFill>
                  <a:srgbClr val="FF0000"/>
                </a:solidFill>
              </a:rPr>
              <a:t>I </a:t>
            </a:r>
            <a:r>
              <a:rPr lang="en-GB" dirty="0" smtClean="0"/>
              <a:t>went to the shop.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Can you try writing the capital letters </a:t>
            </a:r>
          </a:p>
          <a:p>
            <a:pPr marL="0" indent="0">
              <a:buNone/>
            </a:pPr>
            <a:r>
              <a:rPr lang="en-GB" dirty="0" smtClean="0"/>
              <a:t>in your book?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52" y="3429000"/>
            <a:ext cx="4549286" cy="32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1- Can you add the capital letters to these sentences: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 err="1" smtClean="0"/>
              <a:t>i</a:t>
            </a:r>
            <a:r>
              <a:rPr lang="en-GB" dirty="0" smtClean="0"/>
              <a:t> go to the shop?</a:t>
            </a:r>
          </a:p>
          <a:p>
            <a:pPr marL="514350" indent="-514350">
              <a:buAutoNum type="arabicPeriod"/>
            </a:pPr>
            <a:r>
              <a:rPr lang="en-GB" dirty="0" err="1"/>
              <a:t>i</a:t>
            </a:r>
            <a:r>
              <a:rPr lang="en-GB" dirty="0" smtClean="0"/>
              <a:t> like </a:t>
            </a:r>
            <a:r>
              <a:rPr lang="en-GB" dirty="0" err="1" smtClean="0"/>
              <a:t>mondays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/>
              <a:t>t</a:t>
            </a:r>
            <a:r>
              <a:rPr lang="en-GB" dirty="0" smtClean="0"/>
              <a:t>oday </a:t>
            </a:r>
            <a:r>
              <a:rPr lang="en-GB" dirty="0" err="1" smtClean="0"/>
              <a:t>zohaib</a:t>
            </a:r>
            <a:r>
              <a:rPr lang="en-GB" dirty="0" smtClean="0"/>
              <a:t> sat next to me.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maryam</a:t>
            </a:r>
            <a:r>
              <a:rPr lang="en-GB" dirty="0" smtClean="0"/>
              <a:t> went to school.</a:t>
            </a:r>
          </a:p>
          <a:p>
            <a:pPr marL="514350" indent="-514350">
              <a:buAutoNum type="arabicPeriod"/>
            </a:pPr>
            <a:r>
              <a:rPr lang="en-GB" dirty="0" smtClean="0"/>
              <a:t>my auntie lives in </a:t>
            </a:r>
            <a:r>
              <a:rPr lang="en-GB" dirty="0" err="1" smtClean="0"/>
              <a:t>sheffield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my birthday is in may.</a:t>
            </a:r>
          </a:p>
          <a:p>
            <a:pPr marL="514350" indent="-514350">
              <a:buAutoNum type="arabicPeriod"/>
            </a:pPr>
            <a:r>
              <a:rPr lang="en-GB" dirty="0"/>
              <a:t>t</a:t>
            </a:r>
            <a:r>
              <a:rPr lang="en-GB" dirty="0" smtClean="0"/>
              <a:t>he cat is sat down.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Write these sentences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94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rmAutofit/>
          </a:bodyPr>
          <a:lstStyle/>
          <a:p>
            <a:r>
              <a:rPr lang="en-GB" dirty="0" smtClean="0"/>
              <a:t>Day 2 -  </a:t>
            </a:r>
            <a:r>
              <a:rPr lang="en-GB" sz="4000" dirty="0" smtClean="0"/>
              <a:t>Looking at letters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Look carefully at this letter: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Dear Miss Dawson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At home I like to cook food for my family.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My favourite food to eat is chicken with potatoes.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Write back soon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From</a:t>
            </a:r>
            <a:r>
              <a:rPr lang="en-GB" dirty="0"/>
              <a:t> </a:t>
            </a:r>
            <a:r>
              <a:rPr lang="en-GB" dirty="0" smtClean="0"/>
              <a:t>Miss Matthews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795" y="1789612"/>
            <a:ext cx="390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Dear… (who is the letter being sent to?)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0400" y="1972491"/>
            <a:ext cx="2011680" cy="28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67006" y="2612125"/>
            <a:ext cx="1837508" cy="901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5887" y="2259874"/>
            <a:ext cx="36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body (</a:t>
            </a:r>
            <a:r>
              <a:rPr lang="en-GB" dirty="0" smtClean="0"/>
              <a:t>what </a:t>
            </a:r>
            <a:r>
              <a:rPr lang="en-GB" dirty="0" smtClean="0"/>
              <a:t>is the letter about?)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37738" y="5647304"/>
            <a:ext cx="415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Signature/From… (who is the letter from?)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49845" y="4653522"/>
            <a:ext cx="36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Closing sentence (to end your letter)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313611" y="4653522"/>
            <a:ext cx="2336234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177263" y="5647304"/>
            <a:ext cx="560475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629</Words>
  <Application>Microsoft Office PowerPoint</Application>
  <PresentationFormat>Custom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English Home Learning</vt:lpstr>
      <vt:lpstr>This week…</vt:lpstr>
      <vt:lpstr>Day 1 – Grammar – Capital letters recap</vt:lpstr>
      <vt:lpstr>PowerPoint Presentation</vt:lpstr>
      <vt:lpstr>PowerPoint Presentation</vt:lpstr>
      <vt:lpstr>PowerPoint Presentation</vt:lpstr>
      <vt:lpstr>Day 1 – Grammar – Capital letters</vt:lpstr>
      <vt:lpstr>Day 1- Can you add the capital letters to these sentences:</vt:lpstr>
      <vt:lpstr>Day 2 -  Looking at letters</vt:lpstr>
      <vt:lpstr>Day 2 -  Writing a letter</vt:lpstr>
      <vt:lpstr>Day 2 – Task </vt:lpstr>
      <vt:lpstr>Day 3 – Writing a letter:</vt:lpstr>
      <vt:lpstr>Day 3 – Task – Write your own letter</vt:lpstr>
      <vt:lpstr>Day 3 – Task </vt:lpstr>
      <vt:lpstr>Day 4 – Writing a letter</vt:lpstr>
      <vt:lpstr>Day 4 – Task – Write a letter</vt:lpstr>
      <vt:lpstr>Day 4 – Task – Write a letter</vt:lpstr>
      <vt:lpstr>Day 5 – Guided Reading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31</cp:revision>
  <dcterms:created xsi:type="dcterms:W3CDTF">2020-09-11T10:00:33Z</dcterms:created>
  <dcterms:modified xsi:type="dcterms:W3CDTF">2020-09-24T13:46:19Z</dcterms:modified>
</cp:coreProperties>
</file>