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4" r:id="rId4"/>
    <p:sldId id="268" r:id="rId5"/>
    <p:sldId id="269" r:id="rId6"/>
    <p:sldId id="270" r:id="rId7"/>
    <p:sldId id="285" r:id="rId8"/>
    <p:sldId id="286" r:id="rId9"/>
    <p:sldId id="276" r:id="rId10"/>
    <p:sldId id="260" r:id="rId11"/>
    <p:sldId id="257" r:id="rId12"/>
    <p:sldId id="258" r:id="rId13"/>
    <p:sldId id="277" r:id="rId14"/>
    <p:sldId id="261" r:id="rId15"/>
    <p:sldId id="272" r:id="rId16"/>
    <p:sldId id="281" r:id="rId17"/>
    <p:sldId id="278" r:id="rId18"/>
    <p:sldId id="266" r:id="rId19"/>
    <p:sldId id="265" r:id="rId20"/>
    <p:sldId id="283" r:id="rId21"/>
    <p:sldId id="284" r:id="rId22"/>
    <p:sldId id="287" r:id="rId23"/>
    <p:sldId id="279" r:id="rId24"/>
    <p:sldId id="267" r:id="rId25"/>
    <p:sldId id="280" r:id="rId26"/>
    <p:sldId id="288" r:id="rId27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2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1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8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0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0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7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3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05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C87E-098F-49D6-A602-F1830A14D490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2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ctivelearnprimary.co.uk/login?c=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tivelearnprimary.co.uk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 Home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Beginning 19.10.20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2 – Reading comprehension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87837" y="1611824"/>
            <a:ext cx="1038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Today we are going to be reading this book on Bug Club.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88933" y="6049528"/>
            <a:ext cx="4749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https://www.activelearnprimary.co.uk/login?c=0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121112" y="4324027"/>
            <a:ext cx="3146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Please log in using the details your teacher has given you. 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2997" y="2448732"/>
            <a:ext cx="598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Best Friends by Julia Donaldson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7212" y="2448732"/>
            <a:ext cx="2274150" cy="285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2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Debbie Hepplewhite Print Font" panose="03050602040000000000" pitchFamily="66" charset="0"/>
              </a:rPr>
              <a:t>Day 2 </a:t>
            </a:r>
            <a:r>
              <a:rPr lang="en-GB" sz="4000" dirty="0" smtClean="0"/>
              <a:t>–</a:t>
            </a:r>
            <a:r>
              <a:rPr lang="en-GB" sz="4000" dirty="0" smtClean="0">
                <a:latin typeface="Debbie Hepplewhite Print Font" panose="03050602040000000000" pitchFamily="66" charset="0"/>
              </a:rPr>
              <a:t> Reading comprehension</a:t>
            </a:r>
            <a:r>
              <a:rPr lang="en-GB" dirty="0" smtClean="0">
                <a:latin typeface="Debbie Hepplewhite Print Font" panose="03050602040000000000" pitchFamily="66" charset="0"/>
              </a:rPr>
              <a:t>. 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Book title: Best Friends</a:t>
            </a: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Use the link below to login to Bug Club then access through your library.</a:t>
            </a:r>
          </a:p>
          <a:p>
            <a:endParaRPr lang="en-GB" dirty="0" smtClean="0"/>
          </a:p>
          <a:p>
            <a:r>
              <a:rPr lang="en-GB" dirty="0" smtClean="0">
                <a:hlinkClick r:id="rId2"/>
              </a:rPr>
              <a:t>https://www.activelearnprimary.co.uk/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705" y="504610"/>
            <a:ext cx="9421678" cy="642265"/>
          </a:xfrm>
        </p:spPr>
        <p:txBody>
          <a:bodyPr>
            <a:normAutofit fontScale="90000"/>
          </a:bodyPr>
          <a:lstStyle/>
          <a:p>
            <a:r>
              <a:rPr lang="en-GB" sz="2700" u="sng" dirty="0" smtClean="0">
                <a:latin typeface="Debbie Hepplewhite Print Font" panose="03050602040000000000" pitchFamily="66" charset="0"/>
              </a:rPr>
              <a:t>Day 2 - Task 1</a:t>
            </a:r>
            <a:r>
              <a:rPr lang="en-GB" sz="2700" dirty="0" smtClean="0">
                <a:latin typeface="Debbie Hepplewhite Print Font" panose="03050602040000000000" pitchFamily="66" charset="0"/>
              </a:rPr>
              <a:t/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>Answer these questions in your Home </a:t>
            </a:r>
            <a:r>
              <a:rPr lang="en-GB" sz="2700" dirty="0">
                <a:latin typeface="Debbie Hepplewhite Print Font" panose="03050602040000000000" pitchFamily="66" charset="0"/>
              </a:rPr>
              <a:t>L</a:t>
            </a:r>
            <a:r>
              <a:rPr lang="en-GB" sz="2700" dirty="0" smtClean="0">
                <a:latin typeface="Debbie Hepplewhite Print Font" panose="03050602040000000000" pitchFamily="66" charset="0"/>
              </a:rPr>
              <a:t>earning book </a:t>
            </a:r>
            <a:endParaRPr lang="en-GB" sz="2700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478" y="1565329"/>
            <a:ext cx="11152322" cy="461163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GB" sz="2400" dirty="0" smtClean="0">
                <a:latin typeface="Debbie Hepplewhite Print Font" panose="03050602040000000000" pitchFamily="66" charset="0"/>
              </a:rPr>
              <a:t>Who is the author? What is the author’s job?</a:t>
            </a:r>
          </a:p>
          <a:p>
            <a:pPr marL="457200" indent="-457200">
              <a:buAutoNum type="arabicPeriod"/>
            </a:pPr>
            <a:endParaRPr lang="en-GB" sz="2400" dirty="0" smtClean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Debbie Hepplewhite Print Font" panose="03050602040000000000" pitchFamily="66" charset="0"/>
              </a:rPr>
              <a:t>2. Who are the characters? Make a list.</a:t>
            </a:r>
          </a:p>
          <a:p>
            <a:pPr marL="0" indent="0">
              <a:buNone/>
            </a:pPr>
            <a:endParaRPr lang="en-GB" sz="2400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Debbie Hepplewhite Print Font" panose="03050602040000000000" pitchFamily="66" charset="0"/>
              </a:rPr>
              <a:t>3. Who does Mouse think is his best friend? </a:t>
            </a:r>
          </a:p>
          <a:p>
            <a:pPr marL="0" indent="0">
              <a:buNone/>
            </a:pPr>
            <a:endParaRPr lang="en-GB" sz="2400" dirty="0" smtClean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Debbie Hepplewhite Print Font" panose="03050602040000000000" pitchFamily="66" charset="0"/>
              </a:rPr>
              <a:t>4. Write down the adjectives that describe the sun.   </a:t>
            </a:r>
          </a:p>
          <a:p>
            <a:pPr marL="0" indent="0">
              <a:buNone/>
            </a:pPr>
            <a:r>
              <a:rPr lang="en-GB" sz="2400" dirty="0" smtClean="0">
                <a:latin typeface="Debbie Hepplewhite Print Font" panose="03050602040000000000" pitchFamily="66" charset="0"/>
              </a:rPr>
              <a:t> </a:t>
            </a:r>
          </a:p>
          <a:p>
            <a:pPr marL="0" indent="0">
              <a:buNone/>
            </a:pPr>
            <a:r>
              <a:rPr lang="en-GB" sz="2400" dirty="0" smtClean="0">
                <a:latin typeface="Debbie Hepplewhite Print Font" panose="03050602040000000000" pitchFamily="66" charset="0"/>
              </a:rPr>
              <a:t>5. Why does the cloud say the wind is so strong? </a:t>
            </a:r>
          </a:p>
          <a:p>
            <a:pPr marL="0" indent="0">
              <a:buNone/>
            </a:pPr>
            <a:r>
              <a:rPr lang="en-GB" sz="2400" dirty="0" smtClean="0">
                <a:latin typeface="Debbie Hepplewhite Print Font" panose="03050602040000000000" pitchFamily="66" charset="0"/>
              </a:rPr>
              <a:t> </a:t>
            </a:r>
          </a:p>
          <a:p>
            <a:pPr marL="0" indent="0">
              <a:buNone/>
            </a:pPr>
            <a:r>
              <a:rPr lang="en-GB" sz="2400" dirty="0" smtClean="0">
                <a:latin typeface="Debbie Hepplewhite Print Font" panose="03050602040000000000" pitchFamily="66" charset="0"/>
              </a:rPr>
              <a:t>6. Who do you think is the strongest character? </a:t>
            </a:r>
          </a:p>
          <a:p>
            <a:pPr marL="0" indent="0">
              <a:buNone/>
            </a:pPr>
            <a:endParaRPr lang="en-GB" sz="2400" dirty="0" smtClean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Debbie Hepplewhite Print Font" panose="03050602040000000000" pitchFamily="66" charset="0"/>
              </a:rPr>
              <a:t>7. Why?   </a:t>
            </a:r>
            <a:endParaRPr lang="en-GB" sz="2400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3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7706" y="1358153"/>
            <a:ext cx="6750423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0436" y="2537401"/>
            <a:ext cx="6642847" cy="1325563"/>
          </a:xfrm>
        </p:spPr>
        <p:txBody>
          <a:bodyPr>
            <a:noAutofit/>
          </a:bodyPr>
          <a:lstStyle/>
          <a:p>
            <a:r>
              <a:rPr lang="en-GB" sz="19900" dirty="0" smtClean="0">
                <a:solidFill>
                  <a:srgbClr val="FFFF00"/>
                </a:solidFill>
              </a:rPr>
              <a:t>Day 3</a:t>
            </a:r>
            <a:endParaRPr lang="en-GB" sz="19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49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187"/>
            <a:ext cx="10515600" cy="1325563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Debbie Hepplewhite Print Font" panose="03050602040000000000" pitchFamily="66" charset="0"/>
              </a:rPr>
              <a:t>Day 3 – What is a play?</a:t>
            </a:r>
            <a:endParaRPr lang="en-GB" sz="2400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303"/>
            <a:ext cx="10515600" cy="38662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9600" dirty="0" smtClean="0">
                <a:latin typeface="Debbie Hepplewhite Print Font" panose="03050602040000000000" pitchFamily="66" charset="0"/>
              </a:rPr>
              <a:t>Look at </a:t>
            </a:r>
            <a:r>
              <a:rPr lang="en-GB" sz="9600" dirty="0" smtClean="0">
                <a:latin typeface="Debbie Hepplewhite Print Font" panose="03050602040000000000" pitchFamily="66" charset="0"/>
              </a:rPr>
              <a:t>you </a:t>
            </a:r>
            <a:r>
              <a:rPr lang="en-GB" sz="9600" dirty="0" smtClean="0">
                <a:latin typeface="Debbie Hepplewhite Print Font" panose="03050602040000000000" pitchFamily="66" charset="0"/>
              </a:rPr>
              <a:t>read yesterday. Look at the </a:t>
            </a:r>
            <a:r>
              <a:rPr lang="en-GB" sz="9600" dirty="0" smtClean="0">
                <a:latin typeface="Debbie Hepplewhite Print Font" panose="03050602040000000000" pitchFamily="66" charset="0"/>
              </a:rPr>
              <a:t>way </a:t>
            </a:r>
            <a:r>
              <a:rPr lang="en-GB" sz="9600" dirty="0" smtClean="0">
                <a:latin typeface="Debbie Hepplewhite Print Font" panose="03050602040000000000" pitchFamily="66" charset="0"/>
              </a:rPr>
              <a:t>the </a:t>
            </a:r>
            <a:endParaRPr lang="en-GB" sz="9600" dirty="0" smtClean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sz="9600" dirty="0" smtClean="0">
                <a:latin typeface="Debbie Hepplewhite Print Font" panose="03050602040000000000" pitchFamily="66" charset="0"/>
              </a:rPr>
              <a:t>words </a:t>
            </a:r>
            <a:r>
              <a:rPr lang="en-GB" sz="9600" dirty="0" smtClean="0">
                <a:latin typeface="Debbie Hepplewhite Print Font" panose="03050602040000000000" pitchFamily="66" charset="0"/>
              </a:rPr>
              <a:t>are written.</a:t>
            </a:r>
          </a:p>
          <a:p>
            <a:pPr marL="0" indent="0">
              <a:buNone/>
            </a:pPr>
            <a:endParaRPr lang="en-GB" sz="6000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sz="9600" dirty="0" smtClean="0">
                <a:latin typeface="Debbie Hepplewhite Print Font" panose="03050602040000000000" pitchFamily="66" charset="0"/>
              </a:rPr>
              <a:t>They are spoken by different characters.</a:t>
            </a:r>
          </a:p>
          <a:p>
            <a:pPr marL="0" indent="0">
              <a:buNone/>
            </a:pPr>
            <a:endParaRPr lang="en-GB" sz="9600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sz="9600" dirty="0" smtClean="0">
                <a:latin typeface="Debbie Hepplewhite Print Font" panose="03050602040000000000" pitchFamily="66" charset="0"/>
              </a:rPr>
              <a:t>This is called a play.</a:t>
            </a:r>
          </a:p>
          <a:p>
            <a:pPr marL="0" indent="0">
              <a:buNone/>
            </a:pPr>
            <a:endParaRPr lang="en-GB" sz="6000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sz="9600" dirty="0" smtClean="0">
                <a:latin typeface="Debbie Hepplewhite Print Font" panose="03050602040000000000" pitchFamily="66" charset="0"/>
              </a:rPr>
              <a:t>Today we are going to learn more about what a play</a:t>
            </a:r>
          </a:p>
          <a:p>
            <a:pPr marL="0" indent="0">
              <a:buNone/>
            </a:pPr>
            <a:r>
              <a:rPr lang="en-GB" sz="9600" dirty="0" smtClean="0">
                <a:latin typeface="Debbie Hepplewhite Print Font" panose="03050602040000000000" pitchFamily="66" charset="0"/>
              </a:rPr>
              <a:t>is. </a:t>
            </a:r>
          </a:p>
          <a:p>
            <a:pPr marL="0" indent="0">
              <a:buNone/>
            </a:pPr>
            <a:endParaRPr lang="en-GB" sz="9600" dirty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 </a:t>
            </a: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4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187"/>
            <a:ext cx="10515600" cy="1325563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Debbie Hepplewhite Print Font" panose="03050602040000000000" pitchFamily="66" charset="0"/>
              </a:rPr>
              <a:t>Day 3 – </a:t>
            </a:r>
            <a:r>
              <a:rPr lang="en-GB" sz="2400" dirty="0">
                <a:latin typeface="Debbie Hepplewhite Print Font" panose="03050602040000000000" pitchFamily="66" charset="0"/>
              </a:rPr>
              <a:t> </a:t>
            </a:r>
            <a:r>
              <a:rPr lang="en-GB" sz="2400" dirty="0" smtClean="0">
                <a:latin typeface="Debbie Hepplewhite Print Font" panose="03050602040000000000" pitchFamily="66" charset="0"/>
              </a:rPr>
              <a:t>What is a play? –features of a play.</a:t>
            </a:r>
            <a:endParaRPr lang="en-GB" sz="2400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3168" y="1865376"/>
            <a:ext cx="96682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Plays are different to other stories from books.</a:t>
            </a: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Characters say the words out loud.</a:t>
            </a: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You act out the story using words and actions. </a:t>
            </a:r>
            <a:endParaRPr lang="en-GB" dirty="0">
              <a:latin typeface="Debbie Hepplewhite Print Font" panose="03050602040000000000" pitchFamily="66" charset="0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7078" y="3488055"/>
            <a:ext cx="3125846" cy="23807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6705" y="4282578"/>
            <a:ext cx="6267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Think about the book you read yesterday,</a:t>
            </a: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 look for the characters and what they </a:t>
            </a:r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are saying. Think about how they might act out the play.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7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Debbie Hepplewhite Print Font" panose="03050602040000000000" pitchFamily="66" charset="0"/>
              </a:rPr>
              <a:t>Day 3 –  </a:t>
            </a:r>
            <a:r>
              <a:rPr lang="en-GB" sz="2400" dirty="0" smtClean="0">
                <a:latin typeface="Debbie Hepplewhite Print Font" panose="03050602040000000000" pitchFamily="66" charset="0"/>
              </a:rPr>
              <a:t>What is a play?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In your home learning book write down the </a:t>
            </a: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different things that tell us a book is a play.</a:t>
            </a:r>
          </a:p>
          <a:p>
            <a:pPr marL="0" indent="0">
              <a:buNone/>
            </a:pPr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1. </a:t>
            </a:r>
            <a:endParaRPr lang="en-GB" dirty="0" smtClean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2.</a:t>
            </a:r>
          </a:p>
          <a:p>
            <a:pPr marL="0" indent="0">
              <a:buNone/>
            </a:pPr>
            <a:endParaRPr lang="en-GB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3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7706" y="1358153"/>
            <a:ext cx="6750423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0436" y="2537401"/>
            <a:ext cx="6642847" cy="1325563"/>
          </a:xfrm>
        </p:spPr>
        <p:txBody>
          <a:bodyPr>
            <a:noAutofit/>
          </a:bodyPr>
          <a:lstStyle/>
          <a:p>
            <a:r>
              <a:rPr lang="en-GB" sz="19900" dirty="0" smtClean="0">
                <a:solidFill>
                  <a:srgbClr val="FFFF00"/>
                </a:solidFill>
              </a:rPr>
              <a:t>Day 4</a:t>
            </a:r>
            <a:endParaRPr lang="en-GB" sz="19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Debbie Hepplewhite Print Font" panose="03050602040000000000" pitchFamily="66" charset="0"/>
              </a:rPr>
              <a:t>Day 4 – Writing a play. </a:t>
            </a:r>
            <a:endParaRPr lang="en-GB" sz="2400" dirty="0">
              <a:latin typeface="Debbie Hepplewhite Print Font" panose="03050602040000000000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67704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sz="2000" dirty="0" smtClean="0">
                <a:latin typeface="Debbie Hepplewhite Print Font" panose="03050602040000000000" pitchFamily="66" charset="0"/>
              </a:rPr>
              <a:t>To write a play you first need to decide on 3 things:</a:t>
            </a:r>
          </a:p>
          <a:p>
            <a:endParaRPr lang="en-GB" sz="2000" dirty="0">
              <a:latin typeface="Debbie Hepplewhite Print Font" panose="03050602040000000000" pitchFamily="66" charset="0"/>
            </a:endParaRPr>
          </a:p>
          <a:p>
            <a:r>
              <a:rPr lang="en-GB" sz="2000" dirty="0" smtClean="0">
                <a:latin typeface="Debbie Hepplewhite Print Font" panose="03050602040000000000" pitchFamily="66" charset="0"/>
              </a:rPr>
              <a:t>1. What is your play about (this means what is your story going to be about)?</a:t>
            </a:r>
          </a:p>
          <a:p>
            <a:endParaRPr lang="en-GB" sz="2000" dirty="0">
              <a:latin typeface="Debbie Hepplewhite Print Font" panose="03050602040000000000" pitchFamily="66" charset="0"/>
            </a:endParaRPr>
          </a:p>
          <a:p>
            <a:r>
              <a:rPr lang="en-GB" sz="2000" dirty="0" smtClean="0">
                <a:latin typeface="Debbie Hepplewhite Print Font" panose="03050602040000000000" pitchFamily="66" charset="0"/>
              </a:rPr>
              <a:t>2. Where is my play going </a:t>
            </a:r>
            <a:r>
              <a:rPr lang="en-GB" sz="2000" dirty="0" smtClean="0">
                <a:latin typeface="Debbie Hepplewhite Print Font" panose="03050602040000000000" pitchFamily="66" charset="0"/>
              </a:rPr>
              <a:t>to </a:t>
            </a:r>
            <a:r>
              <a:rPr lang="en-GB" sz="2000" dirty="0" smtClean="0">
                <a:latin typeface="Debbie Hepplewhite Print Font" panose="03050602040000000000" pitchFamily="66" charset="0"/>
              </a:rPr>
              <a:t>be set (this is called the setting).</a:t>
            </a:r>
          </a:p>
          <a:p>
            <a:endParaRPr lang="en-GB" sz="2000" dirty="0">
              <a:latin typeface="Debbie Hepplewhite Print Font" panose="03050602040000000000" pitchFamily="66" charset="0"/>
            </a:endParaRPr>
          </a:p>
          <a:p>
            <a:r>
              <a:rPr lang="en-GB" sz="2000" dirty="0" smtClean="0">
                <a:latin typeface="Debbie Hepplewhite Print Font" panose="03050602040000000000" pitchFamily="66" charset="0"/>
              </a:rPr>
              <a:t>3. How many characters are going to be in my play and who are they? </a:t>
            </a:r>
          </a:p>
          <a:p>
            <a:endParaRPr lang="en-GB" sz="2000" dirty="0">
              <a:latin typeface="Debbie Hepplewhite Print Font" panose="03050602040000000000" pitchFamily="66" charset="0"/>
            </a:endParaRPr>
          </a:p>
          <a:p>
            <a:endParaRPr lang="en-GB" sz="2000" dirty="0" smtClean="0">
              <a:latin typeface="Debbie Hepplewhite Print Font" panose="03050602040000000000" pitchFamily="66" charset="0"/>
            </a:endParaRPr>
          </a:p>
          <a:p>
            <a:endParaRPr lang="en-GB" sz="2000" dirty="0" smtClean="0">
              <a:latin typeface="Debbie Hepplewhite Print Font" panose="03050602040000000000" pitchFamily="66" charset="0"/>
            </a:endParaRP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7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82" y="191192"/>
            <a:ext cx="10515600" cy="6916189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latin typeface="Debbie Hepplewhite Print Font" panose="03050602040000000000" pitchFamily="66" charset="0"/>
              </a:rPr>
              <a:t>Day 4 –</a:t>
            </a:r>
            <a:r>
              <a:rPr lang="en-GB" sz="4000" dirty="0">
                <a:latin typeface="Debbie Hepplewhite Print Font" panose="03050602040000000000" pitchFamily="66" charset="0"/>
              </a:rPr>
              <a:t>Writing a </a:t>
            </a:r>
            <a:r>
              <a:rPr lang="en-GB" sz="4000" dirty="0" smtClean="0">
                <a:latin typeface="Debbie Hepplewhite Print Font" panose="03050602040000000000" pitchFamily="66" charset="0"/>
              </a:rPr>
              <a:t>play.</a:t>
            </a:r>
            <a:br>
              <a:rPr lang="en-GB" sz="40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/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>I do:</a:t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/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>I am going to think of the 3 things I need to </a:t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/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>decide before I write my play.</a:t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>
                <a:latin typeface="Debbie Hepplewhite Print Font" panose="03050602040000000000" pitchFamily="66" charset="0"/>
              </a:rPr>
              <a:t/>
            </a:r>
            <a:br>
              <a:rPr lang="en-GB" sz="2700" dirty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>1. My play (story) is going to be about visiting </a:t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/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>a magical garden and the people and animals</a:t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/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> that live there. We are going to have a lot of</a:t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/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> fun playing games like </a:t>
            </a:r>
            <a:r>
              <a:rPr lang="en-GB" sz="2700" dirty="0" err="1" smtClean="0">
                <a:latin typeface="Debbie Hepplewhite Print Font" panose="03050602040000000000" pitchFamily="66" charset="0"/>
              </a:rPr>
              <a:t>tig</a:t>
            </a:r>
            <a:r>
              <a:rPr lang="en-GB" sz="2700" dirty="0" smtClean="0">
                <a:latin typeface="Debbie Hepplewhite Print Font" panose="03050602040000000000" pitchFamily="66" charset="0"/>
              </a:rPr>
              <a:t> and eating a </a:t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/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 smtClean="0">
                <a:latin typeface="Debbie Hepplewhite Print Font" panose="03050602040000000000" pitchFamily="66" charset="0"/>
              </a:rPr>
              <a:t>picnic.</a:t>
            </a:r>
            <a:br>
              <a:rPr lang="en-GB" sz="2700" dirty="0" smtClean="0">
                <a:latin typeface="Debbie Hepplewhite Print Font" panose="03050602040000000000" pitchFamily="66" charset="0"/>
              </a:rPr>
            </a:br>
            <a:r>
              <a:rPr lang="en-GB" sz="2700" dirty="0">
                <a:latin typeface="Debbie Hepplewhite Print Font" panose="03050602040000000000" pitchFamily="66" charset="0"/>
              </a:rPr>
              <a:t/>
            </a:r>
            <a:br>
              <a:rPr lang="en-GB" sz="2700" dirty="0">
                <a:latin typeface="Debbie Hepplewhite Print Font" panose="03050602040000000000" pitchFamily="66" charset="0"/>
              </a:rPr>
            </a:br>
            <a:r>
              <a:rPr lang="en-GB" sz="2700" dirty="0">
                <a:latin typeface="Debbie Hepplewhite Print Font" panose="03050602040000000000" pitchFamily="66" charset="0"/>
              </a:rPr>
              <a:t/>
            </a:r>
            <a:br>
              <a:rPr lang="en-GB" sz="2700" dirty="0">
                <a:latin typeface="Debbie Hepplewhite Print Font" panose="03050602040000000000" pitchFamily="66" charset="0"/>
              </a:rPr>
            </a:br>
            <a:r>
              <a:rPr lang="en-GB" sz="2700" dirty="0">
                <a:latin typeface="Debbie Hepplewhite Print Font" panose="03050602040000000000" pitchFamily="66" charset="0"/>
              </a:rPr>
              <a:t/>
            </a:r>
            <a:br>
              <a:rPr lang="en-GB" sz="2700" dirty="0">
                <a:latin typeface="Debbie Hepplewhite Print Font" panose="03050602040000000000" pitchFamily="66" charset="0"/>
              </a:rPr>
            </a:br>
            <a:endParaRPr lang="en-GB" sz="2200" dirty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06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week…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Day 1 – Grammar </a:t>
            </a:r>
            <a:r>
              <a:rPr lang="en-GB" dirty="0">
                <a:latin typeface="Debbie Hepplewhite Print Font" panose="03050602040000000000" pitchFamily="66" charset="0"/>
              </a:rPr>
              <a:t> </a:t>
            </a:r>
            <a:r>
              <a:rPr lang="en-GB" dirty="0" smtClean="0">
                <a:latin typeface="Debbie Hepplewhite Print Font" panose="03050602040000000000" pitchFamily="66" charset="0"/>
              </a:rPr>
              <a:t>- Sentence structure.</a:t>
            </a: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Day 2 – Introduce – reading text and answering </a:t>
            </a: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         questions.</a:t>
            </a: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Day 3 – What is a play?</a:t>
            </a: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Day 4 – Write your play. </a:t>
            </a: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Day 5 – Perform your play or read it out. 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193"/>
            <a:ext cx="10515600" cy="1499495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Debbie Hepplewhite Print Font" panose="03050602040000000000" pitchFamily="66" charset="0"/>
              </a:rPr>
              <a:t>Day 4 –Writing a play.</a:t>
            </a:r>
            <a:br>
              <a:rPr lang="en-GB" sz="3600" dirty="0">
                <a:latin typeface="Debbie Hepplewhite Print Font" panose="03050602040000000000" pitchFamily="66" charset="0"/>
              </a:rPr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Debbie Hepplewhite Print Font" panose="03050602040000000000" pitchFamily="66" charset="0"/>
              </a:rPr>
              <a:t>2. My play is going to take place in a magical</a:t>
            </a:r>
          </a:p>
          <a:p>
            <a:pPr marL="0" indent="0">
              <a:buNone/>
            </a:pPr>
            <a:r>
              <a:rPr lang="en-GB" sz="2400" dirty="0" smtClean="0">
                <a:latin typeface="Debbie Hepplewhite Print Font" panose="03050602040000000000" pitchFamily="66" charset="0"/>
              </a:rPr>
              <a:t> garden. It is a very pretty and colourful place that</a:t>
            </a:r>
          </a:p>
          <a:p>
            <a:pPr marL="0" indent="0">
              <a:buNone/>
            </a:pPr>
            <a:r>
              <a:rPr lang="en-GB" sz="2400" dirty="0" smtClean="0">
                <a:latin typeface="Debbie Hepplewhite Print Font" panose="03050602040000000000" pitchFamily="66" charset="0"/>
              </a:rPr>
              <a:t> has a waterfall and a lot of trees and flowers.</a:t>
            </a:r>
          </a:p>
          <a:p>
            <a:endParaRPr lang="en-GB" sz="2400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Debbie Hepplewhite Print Font" panose="03050602040000000000" pitchFamily="66" charset="0"/>
              </a:rPr>
              <a:t>3. My characters are going to be me, my best </a:t>
            </a:r>
          </a:p>
          <a:p>
            <a:pPr marL="0" indent="0">
              <a:buNone/>
            </a:pPr>
            <a:r>
              <a:rPr lang="en-GB" sz="2400" dirty="0" smtClean="0">
                <a:latin typeface="Debbie Hepplewhite Print Font" panose="03050602040000000000" pitchFamily="66" charset="0"/>
              </a:rPr>
              <a:t>friend, a rabbit, a cat and a fairy. </a:t>
            </a:r>
            <a:endParaRPr lang="en-GB" sz="2400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034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Debbie Hepplewhite Print Font" panose="03050602040000000000" pitchFamily="66" charset="0"/>
              </a:rPr>
              <a:t>Day 4 –Writing a play.</a:t>
            </a:r>
            <a:br>
              <a:rPr lang="en-GB" dirty="0">
                <a:latin typeface="Debbie Hepplewhite Print Font" panose="03050602040000000000" pitchFamily="66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Your turn:</a:t>
            </a:r>
          </a:p>
          <a:p>
            <a:pPr marL="0" indent="0">
              <a:buNone/>
            </a:pPr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T</a:t>
            </a:r>
            <a:r>
              <a:rPr lang="en-GB" dirty="0" smtClean="0">
                <a:latin typeface="Debbie Hepplewhite Print Font" panose="03050602040000000000" pitchFamily="66" charset="0"/>
              </a:rPr>
              <a:t>hink </a:t>
            </a:r>
            <a:r>
              <a:rPr lang="en-GB" dirty="0" smtClean="0">
                <a:latin typeface="Debbie Hepplewhite Print Font" panose="03050602040000000000" pitchFamily="66" charset="0"/>
              </a:rPr>
              <a:t>about the play (story) you want to write</a:t>
            </a:r>
            <a:r>
              <a:rPr lang="en-GB" dirty="0" smtClean="0">
                <a:latin typeface="Debbie Hepplewhite Print Font" panose="03050602040000000000" pitchFamily="66" charset="0"/>
              </a:rPr>
              <a:t>.</a:t>
            </a: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In </a:t>
            </a:r>
            <a:r>
              <a:rPr lang="en-GB" dirty="0" smtClean="0">
                <a:latin typeface="Debbie Hepplewhite Print Font" panose="03050602040000000000" pitchFamily="66" charset="0"/>
              </a:rPr>
              <a:t>your home </a:t>
            </a:r>
            <a:r>
              <a:rPr lang="en-GB" dirty="0" smtClean="0">
                <a:latin typeface="Debbie Hepplewhite Print Font" panose="03050602040000000000" pitchFamily="66" charset="0"/>
              </a:rPr>
              <a:t>learning </a:t>
            </a:r>
            <a:r>
              <a:rPr lang="en-GB" dirty="0" smtClean="0">
                <a:latin typeface="Debbie Hepplewhite Print Font" panose="03050602040000000000" pitchFamily="66" charset="0"/>
              </a:rPr>
              <a:t>books write down the </a:t>
            </a:r>
            <a:r>
              <a:rPr lang="en-GB" dirty="0" smtClean="0">
                <a:latin typeface="Debbie Hepplewhite Print Font" panose="03050602040000000000" pitchFamily="66" charset="0"/>
              </a:rPr>
              <a:t>3</a:t>
            </a: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things </a:t>
            </a:r>
            <a:r>
              <a:rPr lang="en-GB" dirty="0" smtClean="0">
                <a:latin typeface="Debbie Hepplewhite Print Font" panose="03050602040000000000" pitchFamily="66" charset="0"/>
              </a:rPr>
              <a:t>you need </a:t>
            </a:r>
            <a:r>
              <a:rPr lang="en-GB" dirty="0" smtClean="0">
                <a:latin typeface="Debbie Hepplewhite Print Font" panose="03050602040000000000" pitchFamily="66" charset="0"/>
              </a:rPr>
              <a:t>to </a:t>
            </a:r>
            <a:r>
              <a:rPr lang="en-GB" dirty="0" smtClean="0">
                <a:latin typeface="Debbie Hepplewhite Print Font" panose="03050602040000000000" pitchFamily="66" charset="0"/>
              </a:rPr>
              <a:t>think of first.</a:t>
            </a:r>
          </a:p>
          <a:p>
            <a:endParaRPr lang="en-GB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06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Debbie Hepplewhite Print Font" panose="03050602040000000000" pitchFamily="66" charset="0"/>
              </a:rPr>
              <a:t>Day 4 –Writing a play.</a:t>
            </a:r>
            <a:br>
              <a:rPr lang="en-GB" dirty="0">
                <a:latin typeface="Debbie Hepplewhite Print Font" panose="03050602040000000000" pitchFamily="66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>
                <a:latin typeface="Debbie Hepplewhite Print Font" panose="03050602040000000000" pitchFamily="66" charset="0"/>
              </a:rPr>
              <a:t>What is your play (story) going to be about?</a:t>
            </a:r>
          </a:p>
          <a:p>
            <a:pPr marL="514350" indent="-514350">
              <a:buAutoNum type="arabicPeriod"/>
            </a:pPr>
            <a:endParaRPr lang="en-GB" dirty="0">
              <a:latin typeface="Debbie Hepplewhite Print Font" panose="03050602040000000000" pitchFamily="66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Debbie Hepplewhite Print Font" panose="03050602040000000000" pitchFamily="66" charset="0"/>
              </a:rPr>
              <a:t> Where is it going to take place? (Setting).</a:t>
            </a:r>
          </a:p>
          <a:p>
            <a:pPr marL="514350" indent="-514350">
              <a:buAutoNum type="arabicPeriod"/>
            </a:pPr>
            <a:endParaRPr lang="en-GB" dirty="0">
              <a:latin typeface="Debbie Hepplewhite Print Font" panose="03050602040000000000" pitchFamily="66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Debbie Hepplewhite Print Font" panose="03050602040000000000" pitchFamily="66" charset="0"/>
              </a:rPr>
              <a:t> Who are the characters going to be? (Make a list).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852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7706" y="1358153"/>
            <a:ext cx="6750423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0436" y="2537401"/>
            <a:ext cx="6642847" cy="1325563"/>
          </a:xfrm>
        </p:spPr>
        <p:txBody>
          <a:bodyPr>
            <a:noAutofit/>
          </a:bodyPr>
          <a:lstStyle/>
          <a:p>
            <a:r>
              <a:rPr lang="en-GB" sz="19900" dirty="0" smtClean="0">
                <a:solidFill>
                  <a:srgbClr val="FFFF00"/>
                </a:solidFill>
              </a:rPr>
              <a:t>Day 5</a:t>
            </a:r>
            <a:endParaRPr lang="en-GB" sz="19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9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465" y="426802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Day 5 – Writing a play.</a:t>
            </a:r>
            <a:endParaRPr lang="en-GB" sz="2800" dirty="0">
              <a:latin typeface="Debbie Hepplewhite Print Font" panose="0305060204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1767" y="1720840"/>
            <a:ext cx="1104299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Debbie Hepplewhite Print Font" panose="03050602040000000000" pitchFamily="66" charset="0"/>
              </a:rPr>
              <a:t>.</a:t>
            </a:r>
          </a:p>
          <a:p>
            <a:endParaRPr lang="en-GB" sz="2400" dirty="0">
              <a:latin typeface="Debbie Hepplewhite Print Font" panose="03050602040000000000" pitchFamily="66" charset="0"/>
            </a:endParaRPr>
          </a:p>
          <a:p>
            <a:r>
              <a:rPr lang="en-GB" sz="2400" dirty="0" smtClean="0">
                <a:latin typeface="Debbie Hepplewhite Print Font" panose="03050602040000000000" pitchFamily="66" charset="0"/>
              </a:rPr>
              <a:t> </a:t>
            </a:r>
            <a:endParaRPr lang="en-GB" sz="2400" dirty="0">
              <a:latin typeface="Debbie Hepplewhite Print Font" panose="03050602040000000000" pitchFamily="66" charset="0"/>
            </a:endParaRPr>
          </a:p>
          <a:p>
            <a:endParaRPr lang="en-GB" sz="2400" dirty="0">
              <a:latin typeface="Debbie Hepplewhite Print Font" panose="03050602040000000000" pitchFamily="66" charset="0"/>
            </a:endParaRPr>
          </a:p>
          <a:p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1767" y="1720840"/>
            <a:ext cx="107129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Now it is tim</a:t>
            </a:r>
            <a:r>
              <a:rPr lang="en-GB" dirty="0" smtClean="0">
                <a:latin typeface="Debbie Hepplewhite Print Font" panose="03050602040000000000" pitchFamily="66" charset="0"/>
              </a:rPr>
              <a:t>e to write a play.</a:t>
            </a: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Start with your first character and write what you want them to say.</a:t>
            </a: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Then add your next character so </a:t>
            </a:r>
            <a:r>
              <a:rPr lang="en-GB" dirty="0" smtClean="0">
                <a:latin typeface="Debbie Hepplewhite Print Font" panose="03050602040000000000" pitchFamily="66" charset="0"/>
              </a:rPr>
              <a:t>they are talking to each other. </a:t>
            </a:r>
            <a:endParaRPr lang="en-GB" dirty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My turn:</a:t>
            </a: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Cat:   What a beautiful garden, I wonder if it has magic in it?</a:t>
            </a:r>
          </a:p>
          <a:p>
            <a:endParaRPr lang="en-GB" dirty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Dog:   I think it might be magical because I saw a fairy fly past.</a:t>
            </a:r>
          </a:p>
          <a:p>
            <a:endParaRPr lang="en-GB" dirty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Fairy:  Welcome to my garden, I hope you like the pretty, colourful flowers</a:t>
            </a:r>
          </a:p>
          <a:p>
            <a:endParaRPr lang="en-GB" dirty="0" smtClean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I have planted?  Do you want to play </a:t>
            </a:r>
            <a:r>
              <a:rPr lang="en-GB" dirty="0" err="1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tig</a:t>
            </a:r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 with me?</a:t>
            </a:r>
            <a:endParaRPr lang="en-GB" dirty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7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Debbie Hepplewhite Print Font" panose="03050602040000000000" pitchFamily="66" charset="0"/>
              </a:rPr>
              <a:t>Day </a:t>
            </a:r>
            <a:r>
              <a:rPr lang="en-GB" sz="3200" dirty="0">
                <a:latin typeface="Debbie Hepplewhite Print Font" panose="03050602040000000000" pitchFamily="66" charset="0"/>
              </a:rPr>
              <a:t>5 – Writing a play.</a:t>
            </a:r>
            <a:r>
              <a:rPr lang="en-GB" sz="3200" dirty="0">
                <a:latin typeface="Debbie Hepplewhite Print Font" panose="03050602040000000000" pitchFamily="66" charset="0"/>
              </a:rPr>
              <a:t/>
            </a:r>
            <a:br>
              <a:rPr lang="en-GB" sz="3200" dirty="0">
                <a:latin typeface="Debbie Hepplewhite Print Font" panose="03050602040000000000" pitchFamily="66" charset="0"/>
              </a:rPr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I am going to get some friends to help read out my play.</a:t>
            </a:r>
          </a:p>
          <a:p>
            <a:pPr marL="0" indent="0">
              <a:buNone/>
            </a:pPr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One</a:t>
            </a:r>
            <a:r>
              <a:rPr lang="en-GB" dirty="0" smtClean="0">
                <a:latin typeface="Debbie Hepplewhite Print Font" panose="03050602040000000000" pitchFamily="66" charset="0"/>
              </a:rPr>
              <a:t> of us will be the cat.</a:t>
            </a: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One of us will be the dog.</a:t>
            </a: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One </a:t>
            </a:r>
            <a:r>
              <a:rPr lang="en-GB" dirty="0" smtClean="0">
                <a:latin typeface="Debbie Hepplewhite Print Font" panose="03050602040000000000" pitchFamily="66" charset="0"/>
              </a:rPr>
              <a:t>of us will be the fairy.</a:t>
            </a:r>
          </a:p>
          <a:p>
            <a:pPr marL="0" indent="0">
              <a:buNone/>
            </a:pPr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We will practice acting out the story and saying the words.</a:t>
            </a:r>
          </a:p>
          <a:p>
            <a:pPr marL="0" indent="0">
              <a:buNone/>
            </a:pPr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endParaRPr lang="en-GB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26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Debbie Hepplewhite Print Font" panose="03050602040000000000" pitchFamily="66" charset="0"/>
              </a:rPr>
              <a:t>Day 5 – Writing a play.</a:t>
            </a:r>
            <a:br>
              <a:rPr lang="en-GB" dirty="0">
                <a:latin typeface="Debbie Hepplewhite Print Font" panose="03050602040000000000" pitchFamily="66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Your turn:</a:t>
            </a:r>
          </a:p>
          <a:p>
            <a:pPr marL="0" indent="0">
              <a:buNone/>
            </a:pPr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Choose a character to speak first. Write their </a:t>
            </a: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name and what they are going to say.</a:t>
            </a:r>
          </a:p>
          <a:p>
            <a:pPr marL="0" indent="0">
              <a:buNone/>
            </a:pPr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Next choose another character and what they are</a:t>
            </a:r>
          </a:p>
          <a:p>
            <a:pPr marL="0" indent="0">
              <a:buNone/>
            </a:pPr>
            <a:r>
              <a:rPr lang="en-GB" smtClean="0">
                <a:latin typeface="Debbie Hepplewhite Print Font" panose="03050602040000000000" pitchFamily="66" charset="0"/>
              </a:rPr>
              <a:t>going </a:t>
            </a:r>
            <a:r>
              <a:rPr lang="en-GB" dirty="0" smtClean="0">
                <a:latin typeface="Debbie Hepplewhite Print Font" panose="03050602040000000000" pitchFamily="66" charset="0"/>
              </a:rPr>
              <a:t>to say. Write this down and keep going </a:t>
            </a: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until your have written your full play.</a:t>
            </a:r>
          </a:p>
          <a:p>
            <a:pPr marL="0" indent="0">
              <a:buNone/>
            </a:pPr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(Remember to write in your home learning book). 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05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7706" y="1358153"/>
            <a:ext cx="6750423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0436" y="2537401"/>
            <a:ext cx="6642847" cy="1325563"/>
          </a:xfrm>
        </p:spPr>
        <p:txBody>
          <a:bodyPr>
            <a:noAutofit/>
          </a:bodyPr>
          <a:lstStyle/>
          <a:p>
            <a:r>
              <a:rPr lang="en-GB" sz="19900" dirty="0" smtClean="0">
                <a:solidFill>
                  <a:srgbClr val="FFFF00"/>
                </a:solidFill>
              </a:rPr>
              <a:t>Day 1</a:t>
            </a:r>
            <a:endParaRPr lang="en-GB" sz="19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Day 1 –  Sentence structure. 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9229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What is a good sentence?</a:t>
            </a: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A sentence that is written correctly with the correct spellings and the correct punctuation.</a:t>
            </a: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Example:   He has a big, blue ball that he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takes to the park.</a:t>
            </a: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36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Debbie Hepplewhite Print Font" panose="03050602040000000000" pitchFamily="66" charset="0"/>
              </a:rPr>
              <a:t>Day </a:t>
            </a:r>
            <a:r>
              <a:rPr lang="en-GB" sz="3200" dirty="0">
                <a:latin typeface="Debbie Hepplewhite Print Font" panose="03050602040000000000" pitchFamily="66" charset="0"/>
              </a:rPr>
              <a:t>1 –  Sentence structure.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8512" y="1999488"/>
            <a:ext cx="9838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First I say the sentence out loud.</a:t>
            </a: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At the beginning of my sentence I need to use a capital letter.  </a:t>
            </a:r>
          </a:p>
          <a:p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He</a:t>
            </a:r>
            <a:endParaRPr lang="en-GB" dirty="0" smtClean="0">
              <a:latin typeface="Debbie Hepplewhite Print Font" panose="03050602040000000000" pitchFamily="66" charset="0"/>
            </a:endParaRP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I have checked my spellings by sounding out words and using what I have learned in phonics lessons. </a:t>
            </a:r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big  b </a:t>
            </a:r>
            <a:r>
              <a:rPr lang="en-GB" dirty="0" err="1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i</a:t>
            </a:r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 g</a:t>
            </a:r>
          </a:p>
          <a:p>
            <a:endParaRPr lang="en-GB" dirty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t</a:t>
            </a:r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akes  t a k e  (use your split digraph     a-e)</a:t>
            </a:r>
          </a:p>
          <a:p>
            <a:endParaRPr lang="en-GB" dirty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I have used a full stop at the end of a sentence.</a:t>
            </a:r>
          </a:p>
          <a:p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.</a:t>
            </a:r>
          </a:p>
          <a:p>
            <a:endParaRPr lang="en-GB" dirty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I have read back my sentence to check it makes sense.</a:t>
            </a: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He </a:t>
            </a:r>
            <a:r>
              <a:rPr lang="en-GB" dirty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has a big, blue ball that </a:t>
            </a:r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he takes </a:t>
            </a:r>
            <a:r>
              <a:rPr lang="en-GB" dirty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to the park.</a:t>
            </a: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endParaRPr lang="en-GB" dirty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  <a:p>
            <a:endParaRPr lang="en-GB" dirty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Debbie Hepplewhite Print Font" panose="03050602040000000000" pitchFamily="66" charset="0"/>
              </a:rPr>
              <a:t>Day 1 –  Sentence structure. </a:t>
            </a:r>
            <a:endParaRPr lang="en-GB" sz="2400" dirty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7423"/>
            <a:ext cx="10780776" cy="4891161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Now we can have a try together.</a:t>
            </a: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Read out the words for this sentence and put them in an </a:t>
            </a: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order that makes sense.</a:t>
            </a: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told  a snowball  Rabbit make can Bear together. they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 </a:t>
            </a:r>
            <a:endParaRPr lang="en-GB" dirty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Which word goes first?  How do you know? </a:t>
            </a:r>
          </a:p>
          <a:p>
            <a:pPr marL="0" indent="0">
              <a:buNone/>
            </a:pPr>
            <a:endParaRPr lang="en-GB" dirty="0" smtClean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Say the words out loud and move them around </a:t>
            </a:r>
          </a:p>
          <a:p>
            <a:pPr marL="0" indent="0">
              <a:buNone/>
            </a:pPr>
            <a:endParaRPr lang="en-GB" dirty="0" smtClean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until you have a sentence that makes sense. Then write it </a:t>
            </a: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down.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Debbie Hepplewhite Print Font" panose="03050602040000000000" pitchFamily="66" charset="0"/>
              </a:rPr>
              <a:t>Day 1 –  Sentence structure.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Did you work it out?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Bear told Rabbit they can make a snowball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Debbie Hepplewhite Print Font" panose="03050602040000000000" pitchFamily="66" charset="0"/>
              </a:rPr>
              <a:t>together. 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We have a capital letter and a full stop and our sentence makes sense.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215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Debbie Hepplewhite Print Font" panose="03050602040000000000" pitchFamily="66" charset="0"/>
              </a:rPr>
              <a:t>Day 1 –  Sentence structure.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>
                <a:latin typeface="Debbie Hepplewhite Print Font" panose="03050602040000000000" pitchFamily="66" charset="0"/>
              </a:rPr>
              <a:t>In your learning books write these sentences correctly.</a:t>
            </a:r>
            <a:endParaRPr lang="en-GB" sz="2000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Debbie Hepplewhite Print Font" panose="03050602040000000000" pitchFamily="66" charset="0"/>
              </a:rPr>
              <a:t>Remember to look for the capital letters and full stops to help you.</a:t>
            </a:r>
          </a:p>
          <a:p>
            <a:pPr marL="0" indent="0">
              <a:buNone/>
            </a:pPr>
            <a:r>
              <a:rPr lang="en-GB" sz="2000" dirty="0" smtClean="0">
                <a:latin typeface="Debbie Hepplewhite Print Font" panose="03050602040000000000" pitchFamily="66" charset="0"/>
              </a:rPr>
              <a:t>Remember to check your spellings.</a:t>
            </a:r>
          </a:p>
          <a:p>
            <a:pPr marL="0" indent="0">
              <a:buNone/>
            </a:pPr>
            <a:endParaRPr lang="en-GB" sz="2000" dirty="0">
              <a:latin typeface="Debbie Hepplewhite Print Font" panose="03050602040000000000" pitchFamily="66" charset="0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latin typeface="Debbie Hepplewhite Print Font" panose="03050602040000000000" pitchFamily="66" charset="0"/>
              </a:rPr>
              <a:t>mat. The sat the on cat</a:t>
            </a:r>
          </a:p>
          <a:p>
            <a:pPr marL="457200" indent="-457200">
              <a:buAutoNum type="arabicPeriod"/>
            </a:pPr>
            <a:endParaRPr lang="en-GB" sz="2000" dirty="0">
              <a:latin typeface="Debbie Hepplewhite Print Font" panose="03050602040000000000" pitchFamily="66" charset="0"/>
            </a:endParaRPr>
          </a:p>
          <a:p>
            <a:pPr marL="457200" indent="-457200">
              <a:buAutoNum type="arabicPeriod"/>
            </a:pPr>
            <a:r>
              <a:rPr lang="en-GB" sz="2000" dirty="0">
                <a:latin typeface="Debbie Hepplewhite Print Font" panose="03050602040000000000" pitchFamily="66" charset="0"/>
              </a:rPr>
              <a:t>y</a:t>
            </a:r>
            <a:r>
              <a:rPr lang="en-GB" sz="2000" dirty="0" smtClean="0">
                <a:latin typeface="Debbie Hepplewhite Print Font" panose="03050602040000000000" pitchFamily="66" charset="0"/>
              </a:rPr>
              <a:t>ou going? are Where </a:t>
            </a:r>
          </a:p>
          <a:p>
            <a:pPr marL="457200" indent="-457200">
              <a:buAutoNum type="arabicPeriod"/>
            </a:pPr>
            <a:endParaRPr lang="en-GB" sz="2000" dirty="0">
              <a:latin typeface="Debbie Hepplewhite Print Font" panose="03050602040000000000" pitchFamily="66" charset="0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latin typeface="Debbie Hepplewhite Print Font" panose="03050602040000000000" pitchFamily="66" charset="0"/>
              </a:rPr>
              <a:t>broom. The a has witch</a:t>
            </a:r>
          </a:p>
          <a:p>
            <a:pPr marL="457200" indent="-457200">
              <a:buAutoNum type="arabicPeriod"/>
            </a:pPr>
            <a:endParaRPr lang="en-GB" sz="2000" dirty="0">
              <a:latin typeface="Debbie Hepplewhite Print Font" panose="03050602040000000000" pitchFamily="66" charset="0"/>
            </a:endParaRPr>
          </a:p>
          <a:p>
            <a:pPr marL="457200" indent="-457200">
              <a:buAutoNum type="arabicPeriod"/>
            </a:pPr>
            <a:r>
              <a:rPr lang="en-GB" sz="2000" dirty="0">
                <a:latin typeface="Debbie Hepplewhite Print Font" panose="03050602040000000000" pitchFamily="66" charset="0"/>
              </a:rPr>
              <a:t>f</a:t>
            </a:r>
            <a:r>
              <a:rPr lang="en-GB" sz="2000" dirty="0" smtClean="0">
                <a:latin typeface="Debbie Hepplewhite Print Font" panose="03050602040000000000" pitchFamily="66" charset="0"/>
              </a:rPr>
              <a:t>avourite Monday day. My is</a:t>
            </a:r>
            <a:endParaRPr lang="en-GB" sz="2000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5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7706" y="1358153"/>
            <a:ext cx="6750423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0436" y="2537401"/>
            <a:ext cx="6642847" cy="1325563"/>
          </a:xfrm>
        </p:spPr>
        <p:txBody>
          <a:bodyPr>
            <a:noAutofit/>
          </a:bodyPr>
          <a:lstStyle/>
          <a:p>
            <a:r>
              <a:rPr lang="en-GB" sz="19900" dirty="0" smtClean="0">
                <a:solidFill>
                  <a:srgbClr val="FFFF00"/>
                </a:solidFill>
              </a:rPr>
              <a:t>Day 2</a:t>
            </a:r>
            <a:endParaRPr lang="en-GB" sz="19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0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1241</Words>
  <Application>Microsoft Office PowerPoint</Application>
  <PresentationFormat>Widescreen</PresentationFormat>
  <Paragraphs>207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Debbie Hepplewhite Print Font</vt:lpstr>
      <vt:lpstr>Office Theme</vt:lpstr>
      <vt:lpstr>English Home Learning</vt:lpstr>
      <vt:lpstr>This week…</vt:lpstr>
      <vt:lpstr>Day 1</vt:lpstr>
      <vt:lpstr>Day 1 –  Sentence structure. </vt:lpstr>
      <vt:lpstr>Day 1 –  Sentence structure. </vt:lpstr>
      <vt:lpstr>Day 1 –  Sentence structure. </vt:lpstr>
      <vt:lpstr>Day 1 –  Sentence structure. </vt:lpstr>
      <vt:lpstr>Day 1 –  Sentence structure. </vt:lpstr>
      <vt:lpstr>Day 2</vt:lpstr>
      <vt:lpstr>Day 2 – Reading comprehension</vt:lpstr>
      <vt:lpstr>Day 2 – Reading comprehension. </vt:lpstr>
      <vt:lpstr>Day 2 - Task 1 Answer these questions in your Home Learning book </vt:lpstr>
      <vt:lpstr>Day 3</vt:lpstr>
      <vt:lpstr>Day 3 – What is a play?</vt:lpstr>
      <vt:lpstr>Day 3 –  What is a play? –features of a play.</vt:lpstr>
      <vt:lpstr>Day 3 –  What is a play?</vt:lpstr>
      <vt:lpstr>Day 4</vt:lpstr>
      <vt:lpstr>Day 4 – Writing a play. </vt:lpstr>
      <vt:lpstr>Day 4 –Writing a play.  I do:  I am going to think of the 3 things I need to   decide before I write my play.  1. My play (story) is going to be about visiting   a magical garden and the people and animals   that live there. We are going to have a lot of   fun playing games like tig and eating a   picnic.    </vt:lpstr>
      <vt:lpstr>Day 4 –Writing a play. </vt:lpstr>
      <vt:lpstr>Day 4 –Writing a play. </vt:lpstr>
      <vt:lpstr>Day 4 –Writing a play. </vt:lpstr>
      <vt:lpstr>Day 5</vt:lpstr>
      <vt:lpstr>Day 5 – Writing a play.</vt:lpstr>
      <vt:lpstr>Day 5 – Writing a play. </vt:lpstr>
      <vt:lpstr>Day 5 – Writing a play.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Home Learning</dc:title>
  <dc:creator>Siobhan Barford</dc:creator>
  <cp:lastModifiedBy>Lynda Salthouse</cp:lastModifiedBy>
  <cp:revision>123</cp:revision>
  <cp:lastPrinted>2020-10-15T14:52:08Z</cp:lastPrinted>
  <dcterms:created xsi:type="dcterms:W3CDTF">2020-09-11T10:00:33Z</dcterms:created>
  <dcterms:modified xsi:type="dcterms:W3CDTF">2020-10-15T15:02:55Z</dcterms:modified>
</cp:coreProperties>
</file>