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72" r:id="rId4"/>
    <p:sldId id="269" r:id="rId5"/>
    <p:sldId id="273" r:id="rId6"/>
    <p:sldId id="274" r:id="rId7"/>
    <p:sldId id="276" r:id="rId8"/>
    <p:sldId id="27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4" autoAdjust="0"/>
    <p:restoredTop sz="94660"/>
  </p:normalViewPr>
  <p:slideViewPr>
    <p:cSldViewPr snapToGrid="0">
      <p:cViewPr>
        <p:scale>
          <a:sx n="61" d="100"/>
          <a:sy n="61" d="100"/>
        </p:scale>
        <p:origin x="-96" y="-3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2CEC87E-098F-49D6-A602-F1830A14D490}" type="datetimeFigureOut">
              <a:rPr lang="en-GB" smtClean="0"/>
              <a:t>13/10/2020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3001629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2CEC87E-098F-49D6-A602-F1830A14D490}" type="datetimeFigureOut">
              <a:rPr lang="en-GB" smtClean="0"/>
              <a:t>13/10/2020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2967879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2CEC87E-098F-49D6-A602-F1830A14D490}" type="datetimeFigureOut">
              <a:rPr lang="en-GB" smtClean="0"/>
              <a:t>13/10/2020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69623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2CEC87E-098F-49D6-A602-F1830A14D490}" type="datetimeFigureOut">
              <a:rPr lang="en-GB" smtClean="0"/>
              <a:t>13/10/2020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4193413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CEC87E-098F-49D6-A602-F1830A14D490}" type="datetimeFigureOut">
              <a:rPr lang="en-GB" smtClean="0"/>
              <a:t>13/10/2020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2031981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2CEC87E-098F-49D6-A602-F1830A14D490}" type="datetimeFigureOut">
              <a:rPr lang="en-GB" smtClean="0"/>
              <a:t>13/10/2020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137550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2CEC87E-098F-49D6-A602-F1830A14D490}" type="datetimeFigureOut">
              <a:rPr lang="en-GB" smtClean="0"/>
              <a:t>13/10/2020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3880804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2CEC87E-098F-49D6-A602-F1830A14D490}" type="datetimeFigureOut">
              <a:rPr lang="en-GB" smtClean="0"/>
              <a:t>13/10/2020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3860270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CEC87E-098F-49D6-A602-F1830A14D490}" type="datetimeFigureOut">
              <a:rPr lang="en-GB" smtClean="0"/>
              <a:t>13/10/2020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1147378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CEC87E-098F-49D6-A602-F1830A14D490}" type="datetimeFigureOut">
              <a:rPr lang="en-GB" smtClean="0"/>
              <a:t>13/10/2020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4033634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CEC87E-098F-49D6-A602-F1830A14D490}" type="datetimeFigureOut">
              <a:rPr lang="en-GB" smtClean="0"/>
              <a:t>13/10/2020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2807055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CEC87E-098F-49D6-A602-F1830A14D490}" type="datetimeFigureOut">
              <a:rPr lang="en-GB" smtClean="0"/>
              <a:t>13/10/2020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F46A90-63EB-48E3-BE19-82809635B81E}" type="slidenum">
              <a:rPr lang="en-GB" smtClean="0"/>
              <a:t>‹#›</a:t>
            </a:fld>
            <a:endParaRPr lang="en-GB"/>
          </a:p>
        </p:txBody>
      </p:sp>
    </p:spTree>
    <p:extLst>
      <p:ext uri="{BB962C8B-B14F-4D97-AF65-F5344CB8AC3E}">
        <p14:creationId xmlns:p14="http://schemas.microsoft.com/office/powerpoint/2010/main" val="1223927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English Home Learning</a:t>
            </a:r>
            <a:endParaRPr lang="en-GB" dirty="0"/>
          </a:p>
        </p:txBody>
      </p:sp>
      <p:sp>
        <p:nvSpPr>
          <p:cNvPr id="3" name="Subtitle 2"/>
          <p:cNvSpPr>
            <a:spLocks noGrp="1"/>
          </p:cNvSpPr>
          <p:nvPr>
            <p:ph type="subTitle" idx="1"/>
          </p:nvPr>
        </p:nvSpPr>
        <p:spPr/>
        <p:txBody>
          <a:bodyPr/>
          <a:lstStyle/>
          <a:p>
            <a:r>
              <a:rPr lang="en-GB" dirty="0" smtClean="0"/>
              <a:t>Week Beginning </a:t>
            </a:r>
            <a:r>
              <a:rPr lang="en-GB" dirty="0" smtClean="0"/>
              <a:t>19.10.20</a:t>
            </a:r>
            <a:endParaRPr lang="en-GB" dirty="0"/>
          </a:p>
        </p:txBody>
      </p:sp>
    </p:spTree>
    <p:extLst>
      <p:ext uri="{BB962C8B-B14F-4D97-AF65-F5344CB8AC3E}">
        <p14:creationId xmlns:p14="http://schemas.microsoft.com/office/powerpoint/2010/main" val="2380947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Day </a:t>
            </a:r>
            <a:r>
              <a:rPr lang="en-GB" dirty="0" smtClean="0"/>
              <a:t>1 - Reading</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Sing this rhyme together. Encourage your child to repeat after you. </a:t>
            </a:r>
          </a:p>
          <a:p>
            <a:pPr marL="0" indent="0">
              <a:buNone/>
            </a:pPr>
            <a:r>
              <a:rPr lang="en-GB" altLang="en-US" dirty="0" err="1" smtClean="0">
                <a:latin typeface="Twinkl SemiBold" charset="0"/>
              </a:rPr>
              <a:t>Incy</a:t>
            </a:r>
            <a:r>
              <a:rPr lang="en-GB" altLang="en-US" dirty="0" smtClean="0">
                <a:latin typeface="Twinkl SemiBold" charset="0"/>
              </a:rPr>
              <a:t> </a:t>
            </a:r>
            <a:r>
              <a:rPr lang="en-GB" altLang="en-US" dirty="0" err="1" smtClean="0">
                <a:latin typeface="Twinkl SemiBold" charset="0"/>
              </a:rPr>
              <a:t>Wincy</a:t>
            </a:r>
            <a:r>
              <a:rPr lang="en-GB" altLang="en-US" dirty="0" smtClean="0">
                <a:latin typeface="Twinkl SemiBold" charset="0"/>
              </a:rPr>
              <a:t> Spider climbed up the water spout,</a:t>
            </a:r>
          </a:p>
          <a:p>
            <a:pPr marL="0" indent="0">
              <a:buNone/>
            </a:pPr>
            <a:r>
              <a:rPr lang="en-GB" dirty="0" smtClean="0">
                <a:latin typeface="Twinkl SemiBold" charset="0"/>
              </a:rPr>
              <a:t>Down came the rain and washed the spider out.</a:t>
            </a:r>
          </a:p>
          <a:p>
            <a:pPr marL="0" indent="0">
              <a:buNone/>
            </a:pPr>
            <a:r>
              <a:rPr lang="en-GB" dirty="0" smtClean="0">
                <a:latin typeface="Twinkl SemiBold" charset="0"/>
              </a:rPr>
              <a:t>Out came the sunshine and dried up all the rain,</a:t>
            </a:r>
          </a:p>
          <a:p>
            <a:pPr marL="0" indent="0">
              <a:buNone/>
            </a:pPr>
            <a:r>
              <a:rPr lang="en-GB" dirty="0" smtClean="0">
                <a:latin typeface="Twinkl SemiBold" charset="0"/>
              </a:rPr>
              <a:t>So </a:t>
            </a:r>
            <a:r>
              <a:rPr lang="en-GB" dirty="0" err="1" smtClean="0">
                <a:latin typeface="Twinkl SemiBold" charset="0"/>
              </a:rPr>
              <a:t>Incy</a:t>
            </a:r>
            <a:r>
              <a:rPr lang="en-GB" dirty="0" smtClean="0">
                <a:latin typeface="Twinkl SemiBold" charset="0"/>
              </a:rPr>
              <a:t> </a:t>
            </a:r>
            <a:r>
              <a:rPr lang="en-GB" dirty="0" err="1" smtClean="0">
                <a:latin typeface="Twinkl SemiBold" charset="0"/>
              </a:rPr>
              <a:t>Wincy</a:t>
            </a:r>
            <a:r>
              <a:rPr lang="en-GB" dirty="0" smtClean="0">
                <a:latin typeface="Twinkl SemiBold" charset="0"/>
              </a:rPr>
              <a:t> Spider climbed up the spout again.</a:t>
            </a:r>
            <a:endParaRPr lang="en-GB" dirty="0"/>
          </a:p>
          <a:p>
            <a:pPr marL="0" indent="0">
              <a:buNone/>
            </a:pPr>
            <a:endParaRPr lang="en-GB" i="1" dirty="0" smtClean="0"/>
          </a:p>
          <a:p>
            <a:pPr marL="0" indent="0">
              <a:buNone/>
            </a:pPr>
            <a:endParaRPr lang="en-GB" i="1" dirty="0"/>
          </a:p>
          <a:p>
            <a:pPr marL="0" indent="0">
              <a:buNone/>
            </a:pPr>
            <a:r>
              <a:rPr lang="en-GB" i="1" dirty="0" smtClean="0"/>
              <a:t>Do you think </a:t>
            </a:r>
            <a:r>
              <a:rPr lang="en-GB" i="1" dirty="0" err="1" smtClean="0"/>
              <a:t>Incy</a:t>
            </a:r>
            <a:r>
              <a:rPr lang="en-GB" i="1" dirty="0" smtClean="0"/>
              <a:t> </a:t>
            </a:r>
            <a:r>
              <a:rPr lang="en-GB" i="1" dirty="0" err="1" smtClean="0"/>
              <a:t>Wincy</a:t>
            </a:r>
            <a:r>
              <a:rPr lang="en-GB" i="1" dirty="0" smtClean="0"/>
              <a:t> Spider likes the rain? Why?</a:t>
            </a:r>
            <a:endParaRPr lang="en-GB" i="1" dirty="0"/>
          </a:p>
          <a:p>
            <a:pPr marL="0" indent="0">
              <a:buNone/>
            </a:pPr>
            <a:endParaRPr lang="en-GB" dirty="0"/>
          </a:p>
          <a:p>
            <a:endParaRPr lang="en-GB" dirty="0" smtClean="0"/>
          </a:p>
          <a:p>
            <a:pPr marL="0" indent="0">
              <a:buNone/>
            </a:pPr>
            <a:endParaRPr lang="en-GB" dirty="0" smtClean="0"/>
          </a:p>
        </p:txBody>
      </p:sp>
      <p:pic>
        <p:nvPicPr>
          <p:cNvPr id="1026" name="Picture 2" descr="C:\Users\carleygoodwin\AppData\Local\Microsoft\Windows\Temporary Internet Files\Content.IE5\SDV6NL1M\free-happy-halloween-spider-clipart-images-download-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76197" y="2593896"/>
            <a:ext cx="2802516" cy="1434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65967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Day </a:t>
            </a:r>
            <a:r>
              <a:rPr lang="en-GB" dirty="0" smtClean="0"/>
              <a:t>2 Reading and Speaking</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Show the picture on the next slide to your child and ask them: </a:t>
            </a:r>
          </a:p>
          <a:p>
            <a:pPr marL="0" indent="0">
              <a:buNone/>
            </a:pPr>
            <a:r>
              <a:rPr lang="en-GB" dirty="0" smtClean="0"/>
              <a:t>Where do you think this is?</a:t>
            </a:r>
          </a:p>
          <a:p>
            <a:pPr marL="0" indent="0">
              <a:buNone/>
            </a:pPr>
            <a:r>
              <a:rPr lang="en-GB" dirty="0" smtClean="0"/>
              <a:t>What can you </a:t>
            </a:r>
            <a:r>
              <a:rPr lang="en-GB" dirty="0" smtClean="0"/>
              <a:t>see? </a:t>
            </a:r>
            <a:r>
              <a:rPr lang="en-GB" dirty="0" smtClean="0"/>
              <a:t>How does it look?</a:t>
            </a:r>
            <a:endParaRPr lang="en-GB" dirty="0" smtClean="0"/>
          </a:p>
          <a:p>
            <a:pPr marL="0" indent="0">
              <a:buNone/>
            </a:pPr>
            <a:endParaRPr lang="en-GB" dirty="0"/>
          </a:p>
          <a:p>
            <a:pPr marL="0" indent="0">
              <a:buNone/>
            </a:pPr>
            <a:r>
              <a:rPr lang="en-GB" dirty="0" smtClean="0"/>
              <a:t>Encourage your child to speak in full sentences. </a:t>
            </a:r>
            <a:r>
              <a:rPr lang="en-GB" dirty="0" smtClean="0"/>
              <a:t>Talk to your child about pumpkins and how they are decorated for Halloween.</a:t>
            </a:r>
            <a:endParaRPr lang="en-GB" dirty="0"/>
          </a:p>
          <a:p>
            <a:pPr marL="0" indent="0">
              <a:buNone/>
            </a:pPr>
            <a:endParaRPr lang="en-GB" dirty="0" smtClean="0"/>
          </a:p>
          <a:p>
            <a:pPr marL="0" indent="0">
              <a:buNone/>
            </a:pPr>
            <a:endParaRPr lang="en-GB" dirty="0" smtClean="0"/>
          </a:p>
        </p:txBody>
      </p:sp>
    </p:spTree>
    <p:extLst>
      <p:ext uri="{BB962C8B-B14F-4D97-AF65-F5344CB8AC3E}">
        <p14:creationId xmlns:p14="http://schemas.microsoft.com/office/powerpoint/2010/main" val="161955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mtClean="0"/>
              <a:t>Day 2</a:t>
            </a:r>
            <a:endParaRPr lang="en-GB" dirty="0"/>
          </a:p>
        </p:txBody>
      </p:sp>
      <p:sp>
        <p:nvSpPr>
          <p:cNvPr id="3" name="Content Placeholder 2"/>
          <p:cNvSpPr>
            <a:spLocks noGrp="1"/>
          </p:cNvSpPr>
          <p:nvPr>
            <p:ph idx="1"/>
          </p:nvPr>
        </p:nvSpPr>
        <p:spPr/>
        <p:txBody>
          <a:bodyPr/>
          <a:lstStyle/>
          <a:p>
            <a:endParaRPr lang="en-GB" dirty="0"/>
          </a:p>
        </p:txBody>
      </p:sp>
      <p:pic>
        <p:nvPicPr>
          <p:cNvPr id="2050" name="Picture 2" descr="C:\Users\carleygoodwin\AppData\Local\Microsoft\Windows\Temporary Internet Files\Content.IE5\06LMVDLX\pumpkin_PNG936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3195" y="2419121"/>
            <a:ext cx="2975029" cy="3098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760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Day </a:t>
            </a:r>
            <a:r>
              <a:rPr lang="en-GB" dirty="0" smtClean="0"/>
              <a:t>3 Speaking</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Make some playdough together.</a:t>
            </a:r>
          </a:p>
          <a:p>
            <a:pPr lvl="0"/>
            <a:r>
              <a:rPr lang="en-GB" sz="2000" dirty="0"/>
              <a:t>3 cups of plain flour</a:t>
            </a:r>
          </a:p>
          <a:p>
            <a:pPr lvl="0"/>
            <a:r>
              <a:rPr lang="en-GB" sz="2000" dirty="0"/>
              <a:t>3 cups of water with added food colouring of your choice</a:t>
            </a:r>
          </a:p>
          <a:p>
            <a:pPr lvl="0"/>
            <a:r>
              <a:rPr lang="en-GB" sz="2000" dirty="0"/>
              <a:t>1 ½ cups of salt</a:t>
            </a:r>
          </a:p>
          <a:p>
            <a:pPr lvl="0"/>
            <a:r>
              <a:rPr lang="en-GB" sz="2000" dirty="0"/>
              <a:t>6 tablespoons of cooking oil</a:t>
            </a:r>
          </a:p>
          <a:p>
            <a:pPr lvl="0"/>
            <a:r>
              <a:rPr lang="en-GB" sz="2000" dirty="0"/>
              <a:t>6 teaspoons of cream of tartar </a:t>
            </a:r>
          </a:p>
          <a:p>
            <a:pPr marL="0" indent="0">
              <a:buNone/>
            </a:pPr>
            <a:r>
              <a:rPr lang="en-GB" sz="2000" dirty="0"/>
              <a:t> </a:t>
            </a:r>
            <a:r>
              <a:rPr lang="en-GB" sz="2000" dirty="0" smtClean="0"/>
              <a:t>Put </a:t>
            </a:r>
            <a:r>
              <a:rPr lang="en-GB" sz="2000" dirty="0"/>
              <a:t>all of the ingredients into a pan over a low heat, and continue to stir until it all comes together. Take out of the pan, let cool and enjoy</a:t>
            </a:r>
            <a:r>
              <a:rPr lang="en-GB" sz="2000" dirty="0" smtClean="0"/>
              <a:t>! If kept in a </a:t>
            </a:r>
            <a:r>
              <a:rPr lang="en-GB" sz="2000" dirty="0" err="1" smtClean="0"/>
              <a:t>tupperware</a:t>
            </a:r>
            <a:r>
              <a:rPr lang="en-GB" sz="2000" dirty="0" smtClean="0"/>
              <a:t> tub the playdough should last a while.</a:t>
            </a:r>
          </a:p>
          <a:p>
            <a:pPr marL="0" indent="0">
              <a:buNone/>
            </a:pPr>
            <a:r>
              <a:rPr lang="en-GB" sz="2000" dirty="0" smtClean="0"/>
              <a:t>Using playdough is really good for your child’s physical skills and encourages communication and imagination.  </a:t>
            </a:r>
            <a:r>
              <a:rPr lang="en-GB" sz="2000" b="1" dirty="0" smtClean="0"/>
              <a:t>If you already have some playdough you could use it to make </a:t>
            </a:r>
            <a:r>
              <a:rPr lang="en-GB" sz="2000" b="1" dirty="0" err="1" smtClean="0"/>
              <a:t>Incy</a:t>
            </a:r>
            <a:r>
              <a:rPr lang="en-GB" sz="2000" b="1" dirty="0" smtClean="0"/>
              <a:t> </a:t>
            </a:r>
            <a:r>
              <a:rPr lang="en-GB" sz="2000" b="1" dirty="0" err="1" smtClean="0"/>
              <a:t>Wincy</a:t>
            </a:r>
            <a:r>
              <a:rPr lang="en-GB" sz="2000" b="1" dirty="0" smtClean="0"/>
              <a:t> Spider.</a:t>
            </a:r>
            <a:endParaRPr lang="en-GB" sz="2000" b="1" dirty="0"/>
          </a:p>
          <a:p>
            <a:pPr marL="0" indent="0">
              <a:buNone/>
            </a:pPr>
            <a:endParaRPr lang="en-GB" dirty="0"/>
          </a:p>
          <a:p>
            <a:pPr marL="0" indent="0">
              <a:buNone/>
            </a:pPr>
            <a:endParaRPr lang="en-GB" dirty="0" smtClean="0"/>
          </a:p>
          <a:p>
            <a:pPr marL="0" indent="0">
              <a:buNone/>
            </a:pPr>
            <a:endParaRPr lang="en-GB" dirty="0" smtClean="0"/>
          </a:p>
        </p:txBody>
      </p:sp>
    </p:spTree>
    <p:extLst>
      <p:ext uri="{BB962C8B-B14F-4D97-AF65-F5344CB8AC3E}">
        <p14:creationId xmlns:p14="http://schemas.microsoft.com/office/powerpoint/2010/main" val="407703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Day </a:t>
            </a:r>
            <a:r>
              <a:rPr lang="en-GB" dirty="0" smtClean="0"/>
              <a:t>4 Phonics</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Play a listening game</a:t>
            </a:r>
            <a:r>
              <a:rPr lang="en-GB" dirty="0" smtClean="0"/>
              <a:t>.</a:t>
            </a:r>
          </a:p>
          <a:p>
            <a:pPr marL="0" indent="0">
              <a:buNone/>
            </a:pPr>
            <a:r>
              <a:rPr lang="en-GB" dirty="0" smtClean="0"/>
              <a:t>Show your child the pictures on the next slide and discuss what kind of sound it might make. Make the sound of one of the pictures and ask your child to guess which sound you are making. Can your child make the sounds for you to guess?</a:t>
            </a:r>
            <a:endParaRPr lang="en-GB" dirty="0" smtClean="0"/>
          </a:p>
          <a:p>
            <a:pPr marL="0" indent="0">
              <a:buNone/>
            </a:pPr>
            <a:endParaRPr lang="en-GB" dirty="0"/>
          </a:p>
          <a:p>
            <a:pPr marL="0" indent="0">
              <a:buNone/>
            </a:pPr>
            <a:endParaRPr lang="en-GB" dirty="0" smtClean="0"/>
          </a:p>
          <a:p>
            <a:pPr marL="0" indent="0">
              <a:buNone/>
            </a:pPr>
            <a:endParaRPr lang="en-GB" dirty="0" smtClean="0"/>
          </a:p>
        </p:txBody>
      </p:sp>
    </p:spTree>
    <p:extLst>
      <p:ext uri="{BB962C8B-B14F-4D97-AF65-F5344CB8AC3E}">
        <p14:creationId xmlns:p14="http://schemas.microsoft.com/office/powerpoint/2010/main" val="12645722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Day 4</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Play a listening game</a:t>
            </a:r>
            <a:r>
              <a:rPr lang="en-GB" dirty="0" smtClean="0"/>
              <a:t>.</a:t>
            </a:r>
          </a:p>
          <a:p>
            <a:pPr marL="0" indent="0">
              <a:buNone/>
            </a:pPr>
            <a:endParaRPr lang="en-GB" dirty="0"/>
          </a:p>
          <a:p>
            <a:pPr marL="0" indent="0">
              <a:buNone/>
            </a:pPr>
            <a:endParaRPr lang="en-GB" dirty="0" smtClean="0"/>
          </a:p>
          <a:p>
            <a:pPr marL="0" indent="0">
              <a:buNone/>
            </a:pPr>
            <a:endParaRPr lang="en-GB" dirty="0" smtClean="0"/>
          </a:p>
          <a:p>
            <a:pPr marL="0" indent="0">
              <a:buNone/>
            </a:pPr>
            <a:endParaRPr lang="en-GB" dirty="0"/>
          </a:p>
          <a:p>
            <a:pPr marL="0" indent="0">
              <a:buNone/>
            </a:pPr>
            <a:endParaRPr lang="en-GB" dirty="0" smtClean="0"/>
          </a:p>
          <a:p>
            <a:pPr marL="0" indent="0">
              <a:buNone/>
            </a:pPr>
            <a:r>
              <a:rPr lang="en-GB" dirty="0" err="1" smtClean="0"/>
              <a:t>Hee</a:t>
            </a:r>
            <a:r>
              <a:rPr lang="en-GB" dirty="0" smtClean="0"/>
              <a:t> </a:t>
            </a:r>
            <a:r>
              <a:rPr lang="en-GB" dirty="0" err="1" smtClean="0"/>
              <a:t>hee</a:t>
            </a:r>
            <a:r>
              <a:rPr lang="en-GB" dirty="0" smtClean="0"/>
              <a:t> </a:t>
            </a:r>
            <a:r>
              <a:rPr lang="en-GB" dirty="0" err="1" smtClean="0"/>
              <a:t>hee</a:t>
            </a:r>
            <a:r>
              <a:rPr lang="en-GB" dirty="0" smtClean="0"/>
              <a:t>!        Boo!                         Flap </a:t>
            </a:r>
            <a:r>
              <a:rPr lang="en-GB" dirty="0" err="1" smtClean="0"/>
              <a:t>flap</a:t>
            </a:r>
            <a:r>
              <a:rPr lang="en-GB" dirty="0" smtClean="0"/>
              <a:t>!                   </a:t>
            </a:r>
            <a:r>
              <a:rPr lang="en-GB" dirty="0" err="1" smtClean="0"/>
              <a:t>Raaaa</a:t>
            </a:r>
            <a:r>
              <a:rPr lang="en-GB" dirty="0" smtClean="0"/>
              <a:t>!</a:t>
            </a:r>
            <a:endParaRPr lang="en-GB" dirty="0"/>
          </a:p>
          <a:p>
            <a:pPr marL="0" indent="0">
              <a:buNone/>
            </a:pPr>
            <a:endParaRPr lang="en-GB" dirty="0" smtClean="0"/>
          </a:p>
        </p:txBody>
      </p:sp>
      <p:pic>
        <p:nvPicPr>
          <p:cNvPr id="4098" name="Picture 2" descr="C:\Users\carleygoodwin\AppData\Local\Microsoft\Windows\Temporary Internet Files\Content.IE5\LXQXWUN8\200px-Witch[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1437" y="2120469"/>
            <a:ext cx="1327465" cy="2250053"/>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carleygoodwin\AppData\Local\Microsoft\Windows\Temporary Internet Files\Content.IE5\SDV6NL1M\ghost-illustration[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57762" y="2369362"/>
            <a:ext cx="1394834" cy="195403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carleygoodwin\AppData\Local\Microsoft\Windows\Temporary Internet Files\Content.IE5\LXQXWUN8\bat-48071_960_72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1832" y="2642563"/>
            <a:ext cx="2372190" cy="1205863"/>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carleygoodwin\AppData\Local\Microsoft\Windows\Temporary Internet Files\Content.IE5\SDV6NL1M\monster_mouth[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025273" y="2178626"/>
            <a:ext cx="2009520" cy="2335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3723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Day </a:t>
            </a:r>
            <a:r>
              <a:rPr lang="en-GB" dirty="0" smtClean="0"/>
              <a:t>5 Communicating</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Teach your child the Makaton sign for </a:t>
            </a:r>
            <a:r>
              <a:rPr lang="en-GB" dirty="0" smtClean="0"/>
              <a:t>‘Please’. </a:t>
            </a:r>
            <a:r>
              <a:rPr lang="en-GB" dirty="0" smtClean="0"/>
              <a:t>Hand moves side to side in waving movement.</a:t>
            </a:r>
            <a:endParaRPr lang="en-GB" dirty="0"/>
          </a:p>
          <a:p>
            <a:pPr marL="0" indent="0">
              <a:buNone/>
            </a:pPr>
            <a:endParaRPr lang="en-GB" dirty="0" smtClean="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l="22647" t="50703" r="59547" b="5351"/>
          <a:stretch>
            <a:fillRect/>
          </a:stretch>
        </p:blipFill>
        <p:spPr bwMode="auto">
          <a:xfrm>
            <a:off x="4857965" y="2318100"/>
            <a:ext cx="2427230" cy="33697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1738574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386</TotalTime>
  <Words>274</Words>
  <Application>Microsoft Office PowerPoint</Application>
  <PresentationFormat>Custom</PresentationFormat>
  <Paragraphs>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English Home Learning</vt:lpstr>
      <vt:lpstr>Day 1 - Reading</vt:lpstr>
      <vt:lpstr>Day 2 Reading and Speaking</vt:lpstr>
      <vt:lpstr>Day 2</vt:lpstr>
      <vt:lpstr>Day 3 Speaking</vt:lpstr>
      <vt:lpstr>Day 4 Phonics</vt:lpstr>
      <vt:lpstr>Day 4</vt:lpstr>
      <vt:lpstr>Day 5 Communicating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 Home Learning</dc:title>
  <dc:creator>Siobhan Barford</dc:creator>
  <cp:lastModifiedBy>A Teacher</cp:lastModifiedBy>
  <cp:revision>33</cp:revision>
  <dcterms:created xsi:type="dcterms:W3CDTF">2020-09-11T10:00:33Z</dcterms:created>
  <dcterms:modified xsi:type="dcterms:W3CDTF">2020-10-13T10:20:54Z</dcterms:modified>
</cp:coreProperties>
</file>