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2" r:id="rId4"/>
    <p:sldId id="269" r:id="rId5"/>
    <p:sldId id="273" r:id="rId6"/>
    <p:sldId id="274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>
        <p:scale>
          <a:sx n="61" d="100"/>
          <a:sy n="61" d="100"/>
        </p:scale>
        <p:origin x="-96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2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87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41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98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50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0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27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7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3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05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C87E-098F-49D6-A602-F1830A14D490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2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English Home Learning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Week </a:t>
            </a:r>
            <a:r>
              <a:rPr lang="en-GB" smtClean="0"/>
              <a:t>Beginning </a:t>
            </a:r>
            <a:r>
              <a:rPr lang="en-GB" smtClean="0"/>
              <a:t>12</a:t>
            </a:r>
            <a:r>
              <a:rPr lang="en-GB" smtClean="0"/>
              <a:t>.10.20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9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Sing this rhyme together. Encourage your child to repeat after you. </a:t>
            </a:r>
          </a:p>
          <a:p>
            <a:pPr marL="0" indent="0">
              <a:buNone/>
            </a:pPr>
            <a:r>
              <a:rPr lang="en-GB" altLang="en-US" dirty="0">
                <a:latin typeface="Twinkl SemiBold" charset="0"/>
              </a:rPr>
              <a:t>I'm a little teapot, short and stout,</a:t>
            </a:r>
            <a:br>
              <a:rPr lang="en-GB" altLang="en-US" dirty="0">
                <a:latin typeface="Twinkl SemiBold" charset="0"/>
              </a:rPr>
            </a:br>
            <a:r>
              <a:rPr lang="en-GB" altLang="en-US" dirty="0">
                <a:latin typeface="Twinkl SemiBold" charset="0"/>
              </a:rPr>
              <a:t>Here is my handle, here is my </a:t>
            </a:r>
            <a:r>
              <a:rPr lang="en-GB" altLang="en-US" dirty="0" smtClean="0">
                <a:latin typeface="Twinkl SemiBold" charset="0"/>
              </a:rPr>
              <a:t>spout.</a:t>
            </a:r>
          </a:p>
          <a:p>
            <a:pPr marL="0" indent="0">
              <a:buNone/>
            </a:pPr>
            <a:r>
              <a:rPr lang="en-GB" altLang="en-US" b="1" dirty="0" smtClean="0">
                <a:solidFill>
                  <a:srgbClr val="1C1C1C"/>
                </a:solidFill>
                <a:latin typeface="Twinkl SemiBold" charset="0"/>
              </a:rPr>
              <a:t>When </a:t>
            </a:r>
            <a:r>
              <a:rPr lang="en-GB" altLang="en-US" b="1" dirty="0">
                <a:solidFill>
                  <a:srgbClr val="1C1C1C"/>
                </a:solidFill>
                <a:latin typeface="Twinkl SemiBold" charset="0"/>
              </a:rPr>
              <a:t>it comes to tea </a:t>
            </a:r>
            <a:r>
              <a:rPr lang="en-GB" altLang="en-US" b="1" dirty="0" smtClean="0">
                <a:solidFill>
                  <a:srgbClr val="1C1C1C"/>
                </a:solidFill>
                <a:latin typeface="Twinkl SemiBold" charset="0"/>
              </a:rPr>
              <a:t>time,</a:t>
            </a:r>
          </a:p>
          <a:p>
            <a:pPr marL="0" indent="0">
              <a:buNone/>
            </a:pPr>
            <a:r>
              <a:rPr lang="en-GB" altLang="en-US" b="1" dirty="0" smtClean="0">
                <a:solidFill>
                  <a:srgbClr val="1C1C1C"/>
                </a:solidFill>
                <a:latin typeface="Twinkl SemiBold" charset="0"/>
              </a:rPr>
              <a:t>Hear </a:t>
            </a:r>
            <a:r>
              <a:rPr lang="en-GB" altLang="en-US" b="1" dirty="0">
                <a:solidFill>
                  <a:srgbClr val="1C1C1C"/>
                </a:solidFill>
                <a:latin typeface="Twinkl SemiBold" charset="0"/>
              </a:rPr>
              <a:t>me shout, tip me over and pour me out</a:t>
            </a:r>
            <a:endParaRPr lang="en-GB" dirty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 smtClean="0"/>
              <a:t>What is a teapot for? What do you think spout and stout mean?</a:t>
            </a:r>
            <a:endParaRPr lang="en-GB" i="1" dirty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2137" y="2508358"/>
            <a:ext cx="2487715" cy="206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5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</a:t>
            </a:r>
            <a:r>
              <a:rPr lang="en-GB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Show the picture on the next slide to your child and ask them: </a:t>
            </a:r>
          </a:p>
          <a:p>
            <a:pPr marL="0" indent="0">
              <a:buNone/>
            </a:pPr>
            <a:r>
              <a:rPr lang="en-GB" dirty="0" smtClean="0"/>
              <a:t>Where do you think this is?</a:t>
            </a:r>
          </a:p>
          <a:p>
            <a:pPr marL="0" indent="0">
              <a:buNone/>
            </a:pPr>
            <a:r>
              <a:rPr lang="en-GB" dirty="0" smtClean="0"/>
              <a:t>What can you see?</a:t>
            </a:r>
          </a:p>
          <a:p>
            <a:pPr marL="0" indent="0">
              <a:buNone/>
            </a:pPr>
            <a:r>
              <a:rPr lang="en-GB" dirty="0" smtClean="0"/>
              <a:t>What do you think the people will order to eat?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Encourage your child to speak in full sentences. You could even make up your own story to tell together.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195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Day 2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736" y="1553576"/>
            <a:ext cx="6509288" cy="4331636"/>
          </a:xfrm>
        </p:spPr>
      </p:pic>
    </p:spTree>
    <p:extLst>
      <p:ext uri="{BB962C8B-B14F-4D97-AF65-F5344CB8AC3E}">
        <p14:creationId xmlns:p14="http://schemas.microsoft.com/office/powerpoint/2010/main" val="20076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Make some playdough together.</a:t>
            </a:r>
          </a:p>
          <a:p>
            <a:pPr lvl="0"/>
            <a:r>
              <a:rPr lang="en-GB" sz="2000" dirty="0"/>
              <a:t>3 cups of plain flour</a:t>
            </a:r>
          </a:p>
          <a:p>
            <a:pPr lvl="0"/>
            <a:r>
              <a:rPr lang="en-GB" sz="2000" dirty="0"/>
              <a:t>3 cups of water with added food colouring of your choice</a:t>
            </a:r>
          </a:p>
          <a:p>
            <a:pPr lvl="0"/>
            <a:r>
              <a:rPr lang="en-GB" sz="2000" dirty="0"/>
              <a:t>1 ½ cups of salt</a:t>
            </a:r>
          </a:p>
          <a:p>
            <a:pPr lvl="0"/>
            <a:r>
              <a:rPr lang="en-GB" sz="2000" dirty="0"/>
              <a:t>6 tablespoons of cooking oil</a:t>
            </a:r>
          </a:p>
          <a:p>
            <a:pPr lvl="0"/>
            <a:r>
              <a:rPr lang="en-GB" sz="2000" dirty="0"/>
              <a:t>6 teaspoons of cream of tartar </a:t>
            </a:r>
          </a:p>
          <a:p>
            <a:pPr marL="0" indent="0">
              <a:buNone/>
            </a:pPr>
            <a:r>
              <a:rPr lang="en-GB" sz="2000" dirty="0"/>
              <a:t> </a:t>
            </a:r>
            <a:r>
              <a:rPr lang="en-GB" sz="2000" dirty="0" smtClean="0"/>
              <a:t>Put </a:t>
            </a:r>
            <a:r>
              <a:rPr lang="en-GB" sz="2000" dirty="0"/>
              <a:t>all of the ingredients into a pan over a low heat, and continue to stir until it all comes together. Take out of the pan, let cool and enjoy</a:t>
            </a:r>
            <a:r>
              <a:rPr lang="en-GB" sz="2000" dirty="0" smtClean="0"/>
              <a:t>! If kept in a </a:t>
            </a:r>
            <a:r>
              <a:rPr lang="en-GB" sz="2000" dirty="0" err="1" smtClean="0"/>
              <a:t>tupperware</a:t>
            </a:r>
            <a:r>
              <a:rPr lang="en-GB" sz="2000" dirty="0" smtClean="0"/>
              <a:t> tub the playdough should last a while.</a:t>
            </a:r>
          </a:p>
          <a:p>
            <a:pPr marL="0" indent="0">
              <a:buNone/>
            </a:pPr>
            <a:r>
              <a:rPr lang="en-GB" sz="2000" dirty="0" smtClean="0"/>
              <a:t>Using playdough is really good for your child’s physical skills and encourages communication and imagination.  </a:t>
            </a:r>
            <a:r>
              <a:rPr lang="en-GB" sz="2000" b="1" dirty="0" smtClean="0"/>
              <a:t>If you already have some playdough you could use it to make teapots and cups and act out the rhyme.</a:t>
            </a:r>
            <a:endParaRPr lang="en-GB" sz="2000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770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Play a listening game.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5"/>
          <a:stretch/>
        </p:blipFill>
        <p:spPr bwMode="auto">
          <a:xfrm>
            <a:off x="6927743" y="1044360"/>
            <a:ext cx="3870802" cy="513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57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</a:t>
            </a:r>
            <a:r>
              <a:rPr lang="en-GB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Teach your child the Makaton sign for ‘Thank you’. Hand moves side to side in waving movement.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43" t="52394" r="43077" b="5351"/>
          <a:stretch>
            <a:fillRect/>
          </a:stretch>
        </p:blipFill>
        <p:spPr bwMode="auto">
          <a:xfrm>
            <a:off x="5443940" y="2518663"/>
            <a:ext cx="2723667" cy="3949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57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160</Words>
  <Application>Microsoft Office PowerPoint</Application>
  <PresentationFormat>Custom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English Home Learning</vt:lpstr>
      <vt:lpstr>Day 1</vt:lpstr>
      <vt:lpstr>Day 2</vt:lpstr>
      <vt:lpstr>Day 2</vt:lpstr>
      <vt:lpstr>Day 3</vt:lpstr>
      <vt:lpstr>Day 4</vt:lpstr>
      <vt:lpstr>Day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Home Learning</dc:title>
  <dc:creator>Siobhan Barford</dc:creator>
  <cp:lastModifiedBy>A Teacher</cp:lastModifiedBy>
  <cp:revision>31</cp:revision>
  <dcterms:created xsi:type="dcterms:W3CDTF">2020-09-11T10:00:33Z</dcterms:created>
  <dcterms:modified xsi:type="dcterms:W3CDTF">2020-10-09T07:07:08Z</dcterms:modified>
</cp:coreProperties>
</file>