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77" r:id="rId13"/>
    <p:sldId id="278" r:id="rId14"/>
    <p:sldId id="279" r:id="rId15"/>
    <p:sldId id="280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66" r:id="rId24"/>
    <p:sldId id="2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C7E0-2678-4D48-8AFF-3099E81CECFE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C92D-D759-4DEA-A7B8-1E0DA996D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394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C7E0-2678-4D48-8AFF-3099E81CECFE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C92D-D759-4DEA-A7B8-1E0DA996D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504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C7E0-2678-4D48-8AFF-3099E81CECFE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C92D-D759-4DEA-A7B8-1E0DA996D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82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C7E0-2678-4D48-8AFF-3099E81CECFE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C92D-D759-4DEA-A7B8-1E0DA996D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3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C7E0-2678-4D48-8AFF-3099E81CECFE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C92D-D759-4DEA-A7B8-1E0DA996D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554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C7E0-2678-4D48-8AFF-3099E81CECFE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C92D-D759-4DEA-A7B8-1E0DA996D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098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C7E0-2678-4D48-8AFF-3099E81CECFE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C92D-D759-4DEA-A7B8-1E0DA996D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98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C7E0-2678-4D48-8AFF-3099E81CECFE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C92D-D759-4DEA-A7B8-1E0DA996D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4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C7E0-2678-4D48-8AFF-3099E81CECFE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C92D-D759-4DEA-A7B8-1E0DA996D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75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C7E0-2678-4D48-8AFF-3099E81CECFE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C92D-D759-4DEA-A7B8-1E0DA996D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30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C7E0-2678-4D48-8AFF-3099E81CECFE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C92D-D759-4DEA-A7B8-1E0DA996D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159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8C7E0-2678-4D48-8AFF-3099E81CECFE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FC92D-D759-4DEA-A7B8-1E0DA996D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13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youtube.com/watch?v=uchOo5HU95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youtube.com/channel/UCKWqFz3H_NK1Z9Ii43VB7i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youtube.com/watch?v=gavT_q9CLM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9ohdRq1Ovs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9ohdRq1Ov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clips/z3wsbk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teach/class-clips-video/science-ks1-ks2-ivys-plant-workshop-what-is-pollination-and-how-does-it-work/zv4df4j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XCCW DH A" panose="03050602040000000000" pitchFamily="66" charset="0"/>
              </a:rPr>
              <a:t>Curriculum</a:t>
            </a:r>
            <a:endParaRPr lang="en-GB" dirty="0">
              <a:latin typeface="XCCW DH A" panose="030506020400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XCCW DH A" panose="03050602040000000000" pitchFamily="66" charset="0"/>
              </a:rPr>
              <a:t>Week Commencing: 12.10.2020  </a:t>
            </a: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37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65" y="247304"/>
            <a:ext cx="8073216" cy="625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273" y="490451"/>
            <a:ext cx="3417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XCCW DH A" panose="03050602040000000000" pitchFamily="66" charset="0"/>
              </a:rPr>
              <a:t>Day 3- Spanish</a:t>
            </a:r>
            <a:endParaRPr lang="en-GB" sz="2400" dirty="0">
              <a:latin typeface="XCCW DH 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846" y="1864649"/>
            <a:ext cx="3662969" cy="38767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00007" y="39811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Starter- </a:t>
            </a:r>
          </a:p>
          <a:p>
            <a:r>
              <a:rPr lang="en-GB" dirty="0"/>
              <a:t>https://rockalingua.com/games/colors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636" y="2130657"/>
            <a:ext cx="4917238" cy="309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78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273" y="490451"/>
            <a:ext cx="3417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XCCW DH A" panose="03050602040000000000" pitchFamily="66" charset="0"/>
              </a:rPr>
              <a:t>Day 3- Spanish</a:t>
            </a:r>
            <a:endParaRPr lang="en-GB" sz="2400" dirty="0">
              <a:latin typeface="XCCW DH A" panose="03050602040000000000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928" y="258301"/>
            <a:ext cx="7213489" cy="585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92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273" y="490451"/>
            <a:ext cx="3417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XCCW DH A" panose="03050602040000000000" pitchFamily="66" charset="0"/>
              </a:rPr>
              <a:t>Day 3- Spanish</a:t>
            </a:r>
            <a:endParaRPr lang="en-GB" sz="2400" dirty="0">
              <a:latin typeface="XCCW DH 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14" y="1500756"/>
            <a:ext cx="5953378" cy="2921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528" y="656707"/>
            <a:ext cx="5543829" cy="433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32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273" y="490451"/>
            <a:ext cx="3417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XCCW DH A" panose="03050602040000000000" pitchFamily="66" charset="0"/>
              </a:rPr>
              <a:t>Day 3- Spanish</a:t>
            </a:r>
            <a:endParaRPr lang="en-GB" sz="2400" dirty="0">
              <a:latin typeface="XCCW DH A" panose="030506020400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69" y="1185343"/>
            <a:ext cx="791527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00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273" y="490451"/>
            <a:ext cx="3417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XCCW DH A" panose="03050602040000000000" pitchFamily="66" charset="0"/>
              </a:rPr>
              <a:t>Day 3- Spanish</a:t>
            </a:r>
            <a:endParaRPr lang="en-GB" sz="2400" dirty="0">
              <a:latin typeface="XCCW DH 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924" y="952116"/>
            <a:ext cx="7693862" cy="548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71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900" y="2336565"/>
            <a:ext cx="10145623" cy="1320800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chemeClr val="tx1"/>
                </a:solidFill>
                <a:latin typeface="XCCW DH A" panose="03050602040000000000" pitchFamily="66" charset="0"/>
              </a:rPr>
              <a:t>Today we will create our own class chant </a:t>
            </a:r>
            <a:endParaRPr lang="en-GB" u="sng" dirty="0">
              <a:solidFill>
                <a:schemeClr val="tx1"/>
              </a:solidFill>
              <a:latin typeface="XCCW DH A" panose="03050602040000000000" pitchFamily="66" charset="0"/>
            </a:endParaRPr>
          </a:p>
        </p:txBody>
      </p:sp>
      <p:pic>
        <p:nvPicPr>
          <p:cNvPr id="6146" name="Picture 2" descr="Please Join Us For Drinks Clipart | Musik humor, Musik, The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791" y="3916856"/>
            <a:ext cx="2975519" cy="243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6087" y="540327"/>
            <a:ext cx="2903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XCCW DH A" panose="03050602040000000000" pitchFamily="66" charset="0"/>
              </a:rPr>
              <a:t>Day 4- Music</a:t>
            </a:r>
            <a:endParaRPr lang="en-GB" sz="2400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10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  <a:latin typeface="XCCW DH A" panose="03050602040000000000" pitchFamily="66" charset="0"/>
              </a:rPr>
              <a:t>What is a chant? </a:t>
            </a:r>
            <a:endParaRPr lang="en-GB" u="sng" dirty="0">
              <a:solidFill>
                <a:schemeClr val="tx1"/>
              </a:solidFill>
              <a:latin typeface="XCCW DH 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10694859" cy="38807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XCCW DH A" panose="03050602040000000000" pitchFamily="66" charset="0"/>
              </a:rPr>
              <a:t>A chant is a repeated </a:t>
            </a:r>
            <a:r>
              <a:rPr lang="en-US" dirty="0">
                <a:latin typeface="XCCW DH A" panose="03050602040000000000" pitchFamily="66" charset="0"/>
              </a:rPr>
              <a:t>rhythmic phrase, typically one shouted or sung in unison by a crowd</a:t>
            </a:r>
            <a:r>
              <a:rPr lang="en-US" dirty="0" smtClean="0">
                <a:latin typeface="XCCW DH A" panose="03050602040000000000" pitchFamily="66" charset="0"/>
              </a:rPr>
              <a:t>.</a:t>
            </a:r>
          </a:p>
          <a:p>
            <a:pPr marL="0" indent="0">
              <a:buNone/>
            </a:pPr>
            <a:endParaRPr lang="en-US" dirty="0" smtClean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XCCW DH A" panose="03050602040000000000" pitchFamily="66" charset="0"/>
              </a:rPr>
              <a:t>Near enough every football team has their own football chant. Fans usually sing this before, during and after the game (all the time). </a:t>
            </a:r>
          </a:p>
          <a:p>
            <a:pPr marL="0" indent="0">
              <a:buNone/>
            </a:pPr>
            <a:endParaRPr lang="en-US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XCCW DH A" panose="03050602040000000000" pitchFamily="66" charset="0"/>
              </a:rPr>
              <a:t>Where else may people use a chant? </a:t>
            </a:r>
            <a:endParaRPr lang="en-US" dirty="0">
              <a:latin typeface="XCCW DH A" panose="03050602040000000000" pitchFamily="66" charset="0"/>
            </a:endParaRPr>
          </a:p>
        </p:txBody>
      </p:sp>
      <p:pic>
        <p:nvPicPr>
          <p:cNvPr id="1028" name="Picture 4" descr="Musical intelligence in the ESL lesson – A chant a day keeps the blues  away! – amykli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742" y="4284705"/>
            <a:ext cx="26574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59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solidFill>
                  <a:schemeClr val="tx1"/>
                </a:solidFill>
                <a:latin typeface="XCCW DH A" panose="03050602040000000000" pitchFamily="66" charset="0"/>
              </a:rPr>
              <a:t>Chant Examples</a:t>
            </a:r>
            <a:endParaRPr lang="en-GB" u="sng" dirty="0">
              <a:solidFill>
                <a:schemeClr val="tx1"/>
              </a:solidFill>
              <a:latin typeface="XCCW DH 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10542601" cy="388077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www.youtube.com/watch?v=uchOo5HU95s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US" dirty="0" smtClean="0">
                <a:latin typeface="XCCW DH A" panose="03050602040000000000" pitchFamily="66" charset="0"/>
              </a:rPr>
              <a:t>Here is an example of a chant for the best football team in the world!</a:t>
            </a:r>
            <a:r>
              <a:rPr lang="en-US" dirty="0">
                <a:latin typeface="XCCW DH A" panose="03050602040000000000" pitchFamily="66" charset="0"/>
              </a:rPr>
              <a:t> </a:t>
            </a:r>
            <a:r>
              <a:rPr lang="en-US" dirty="0" smtClean="0">
                <a:latin typeface="XCCW DH A" panose="03050602040000000000" pitchFamily="66" charset="0"/>
              </a:rPr>
              <a:t>(Watch the clip above). </a:t>
            </a:r>
          </a:p>
          <a:p>
            <a:pPr marL="0" indent="0">
              <a:buNone/>
            </a:pPr>
            <a:endParaRPr lang="en-US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XCCW DH A" panose="03050602040000000000" pitchFamily="66" charset="0"/>
              </a:rPr>
              <a:t>What did you notice about the chant? </a:t>
            </a:r>
          </a:p>
          <a:p>
            <a:pPr marL="0" indent="0">
              <a:buNone/>
            </a:pPr>
            <a:endParaRPr lang="en-US" dirty="0" smtClean="0">
              <a:latin typeface="XCCW DH A" panose="03050602040000000000" pitchFamily="66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XCCW DH A" panose="03050602040000000000" pitchFamily="66" charset="0"/>
              </a:rPr>
              <a:t>Rhymes </a:t>
            </a:r>
          </a:p>
          <a:p>
            <a:pPr>
              <a:buFontTx/>
              <a:buChar char="-"/>
            </a:pPr>
            <a:r>
              <a:rPr lang="en-US" dirty="0" smtClean="0">
                <a:latin typeface="XCCW DH A" panose="03050602040000000000" pitchFamily="66" charset="0"/>
              </a:rPr>
              <a:t>Has a chorus </a:t>
            </a:r>
          </a:p>
          <a:p>
            <a:pPr>
              <a:buFontTx/>
              <a:buChar char="-"/>
            </a:pPr>
            <a:r>
              <a:rPr lang="en-US" dirty="0" smtClean="0">
                <a:latin typeface="XCCW DH A" panose="03050602040000000000" pitchFamily="66" charset="0"/>
              </a:rPr>
              <a:t>Short sentences</a:t>
            </a:r>
          </a:p>
          <a:p>
            <a:pPr>
              <a:buFontTx/>
              <a:buChar char="-"/>
            </a:pPr>
            <a:r>
              <a:rPr lang="en-US" dirty="0" smtClean="0">
                <a:latin typeface="XCCW DH A" panose="03050602040000000000" pitchFamily="66" charset="0"/>
              </a:rPr>
              <a:t>Rhythm  </a:t>
            </a:r>
            <a:endParaRPr lang="en-US" dirty="0"/>
          </a:p>
        </p:txBody>
      </p:sp>
      <p:pic>
        <p:nvPicPr>
          <p:cNvPr id="3074" name="Picture 2" descr="Pin di Patri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311" y="3506633"/>
            <a:ext cx="3702747" cy="296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757921" cy="1320800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tx1"/>
                </a:solidFill>
                <a:latin typeface="XCCW DH A" panose="03050602040000000000" pitchFamily="66" charset="0"/>
              </a:rPr>
              <a:t>Here are some more chants – You can create a chant for more or less anything </a:t>
            </a:r>
            <a:endParaRPr lang="en-GB" u="sng" dirty="0">
              <a:solidFill>
                <a:schemeClr val="tx1"/>
              </a:solidFill>
              <a:latin typeface="XCCW DH A" panose="03050602040000000000" pitchFamily="66" charset="0"/>
            </a:endParaRPr>
          </a:p>
        </p:txBody>
      </p:sp>
      <p:pic>
        <p:nvPicPr>
          <p:cNvPr id="2050" name="Picture 2" descr="poems about night for kindergarten - Google Search | Pumpkin song,  Halloween poems for kids, Pumpkin less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436" y="2220473"/>
            <a:ext cx="3092122" cy="431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ust a dot- and other classroom chants | Classroom chants, Classroom songs,  Kindergarten so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331" y="1930400"/>
            <a:ext cx="3481005" cy="451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6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XCCW DH A" panose="03050602040000000000" pitchFamily="66" charset="0"/>
              </a:rPr>
              <a:t>This Week</a:t>
            </a:r>
            <a:endParaRPr lang="en-GB" dirty="0">
              <a:latin typeface="XCCW DH A" panose="03050602040000000000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Day 1: Science- Complete the life cycle of a flowering plant</a:t>
            </a:r>
            <a:endParaRPr lang="en-GB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endParaRPr lang="en-GB" dirty="0" smtClean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Day 2: Science- Explain how seeds are dispersed</a:t>
            </a:r>
          </a:p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Day 3: Spanish- Learn how to </a:t>
            </a:r>
            <a:r>
              <a:rPr lang="en-GB" dirty="0" smtClean="0">
                <a:latin typeface="XCCW DH A" panose="03050602040000000000" pitchFamily="66" charset="0"/>
              </a:rPr>
              <a:t>say your nationality.</a:t>
            </a:r>
            <a:endParaRPr lang="en-GB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endParaRPr lang="en-GB" dirty="0" smtClean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Day 4:Music- Creating a chant</a:t>
            </a:r>
          </a:p>
          <a:p>
            <a:pPr marL="0" indent="0">
              <a:buNone/>
            </a:pPr>
            <a:endParaRPr lang="en-GB" dirty="0" smtClean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Day 5: PE-Practise your dance movements</a:t>
            </a: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46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816" y="252248"/>
            <a:ext cx="11840488" cy="112460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XCCW DH A" panose="03050602040000000000" pitchFamily="66" charset="0"/>
              </a:rPr>
              <a:t>Today you will create your own class chant</a:t>
            </a:r>
            <a:endParaRPr lang="en-GB" b="1" u="sng" dirty="0">
              <a:solidFill>
                <a:schemeClr val="tx1">
                  <a:lumMod val="75000"/>
                  <a:lumOff val="25000"/>
                </a:schemeClr>
              </a:solidFill>
              <a:latin typeface="XCCW DH 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816" y="1573048"/>
            <a:ext cx="12113756" cy="5206124"/>
          </a:xfrm>
        </p:spPr>
        <p:txBody>
          <a:bodyPr>
            <a:normAutofit lnSpcReduction="10000"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www.youtube.com/channel/UCKWqFz3H_NK1Z9Ii43VB7iA</a:t>
            </a:r>
            <a:r>
              <a:rPr lang="en-GB" dirty="0" smtClean="0"/>
              <a:t>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XCCW DH A" panose="03050602040000000000" pitchFamily="66" charset="0"/>
              </a:rPr>
              <a:t>This could be the background music to your chant or some of you could clap as you sing a long. </a:t>
            </a:r>
          </a:p>
          <a:p>
            <a:pPr marL="0" indent="0">
              <a:buNone/>
            </a:pPr>
            <a:endParaRPr lang="en-US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XCCW DH A" panose="03050602040000000000" pitchFamily="66" charset="0"/>
              </a:rPr>
              <a:t>Have a look at the Year 4 chant on the next slide! </a:t>
            </a:r>
          </a:p>
          <a:p>
            <a:pPr marL="0" indent="0">
              <a:buNone/>
            </a:pPr>
            <a:endParaRPr lang="en-US" dirty="0" smtClean="0">
              <a:latin typeface="XCCW DH A" panose="03050602040000000000" pitchFamily="66" charset="0"/>
            </a:endParaRPr>
          </a:p>
          <a:p>
            <a:pPr marL="0" indent="0">
              <a:buNone/>
            </a:pPr>
            <a:endParaRPr lang="en-US" dirty="0" smtClean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GB" dirty="0"/>
              <a:t> </a:t>
            </a:r>
            <a:endParaRPr lang="en-US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XCCW DH A" panose="03050602040000000000" pitchFamily="66" charset="0"/>
              </a:rPr>
              <a:t> </a:t>
            </a:r>
            <a:endParaRPr lang="en-US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endParaRPr lang="en-GB" dirty="0" smtClean="0">
              <a:latin typeface="XCCW DH A" panose="03050602040000000000" pitchFamily="66" charset="0"/>
            </a:endParaRPr>
          </a:p>
        </p:txBody>
      </p:sp>
      <p:pic>
        <p:nvPicPr>
          <p:cNvPr id="6148" name="Picture 4" descr="7 HARD Songs Singers Can't Sing Live Anymore (SHOCKING)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088" y="4763256"/>
            <a:ext cx="3337606" cy="187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6135" y="4670203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4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330" y="0"/>
            <a:ext cx="9539562" cy="2084832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XCCW DH A" panose="03050602040000000000" pitchFamily="66" charset="0"/>
              </a:rPr>
              <a:t>Year 4 Chant!</a:t>
            </a:r>
            <a:b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XCCW DH A" panose="03050602040000000000" pitchFamily="66" charset="0"/>
              </a:rPr>
            </a:b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XCCW DH A" panose="03050602040000000000" pitchFamily="66" charset="0"/>
              </a:rPr>
              <a:t>Created by Ms. McCallion </a:t>
            </a:r>
            <a:b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XCCW DH A" panose="03050602040000000000" pitchFamily="66" charset="0"/>
              </a:rPr>
            </a:b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XCCW DH A" panose="03050602040000000000" pitchFamily="66" charset="0"/>
              </a:rPr>
              <a:t>Co produced by Mr. Mahmood</a:t>
            </a:r>
            <a:endParaRPr lang="en-GB" sz="1300" dirty="0">
              <a:solidFill>
                <a:schemeClr val="tx1">
                  <a:lumMod val="75000"/>
                  <a:lumOff val="25000"/>
                </a:schemeClr>
              </a:solidFill>
              <a:latin typeface="XCCW DH 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405" y="1682071"/>
            <a:ext cx="8596668" cy="444440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2400" b="1" dirty="0" smtClean="0">
                <a:latin typeface="XCCW DH A" panose="03050602040000000000" pitchFamily="66" charset="0"/>
              </a:rPr>
              <a:t>We’re year 4, </a:t>
            </a:r>
          </a:p>
          <a:p>
            <a:pPr marL="0" indent="0" algn="ctr">
              <a:buNone/>
            </a:pPr>
            <a:r>
              <a:rPr lang="en-GB" sz="2400" b="1" dirty="0" smtClean="0">
                <a:latin typeface="XCCW DH A" panose="03050602040000000000" pitchFamily="66" charset="0"/>
              </a:rPr>
              <a:t>Learning everyday, </a:t>
            </a:r>
          </a:p>
          <a:p>
            <a:pPr marL="0" indent="0" algn="ctr">
              <a:buNone/>
            </a:pPr>
            <a:r>
              <a:rPr lang="en-GB" sz="2400" b="1" dirty="0" smtClean="0">
                <a:latin typeface="XCCW DH A" panose="03050602040000000000" pitchFamily="66" charset="0"/>
              </a:rPr>
              <a:t>Finding every possible way. </a:t>
            </a:r>
          </a:p>
          <a:p>
            <a:pPr marL="0" indent="0" algn="ctr">
              <a:buNone/>
            </a:pPr>
            <a:endParaRPr lang="en-GB" sz="2400" b="1" dirty="0">
              <a:latin typeface="XCCW DH A" panose="03050602040000000000" pitchFamily="66" charset="0"/>
            </a:endParaRPr>
          </a:p>
          <a:p>
            <a:pPr marL="0" indent="0" algn="ctr">
              <a:buNone/>
            </a:pPr>
            <a:r>
              <a:rPr lang="en-GB" sz="2400" b="1" dirty="0" smtClean="0">
                <a:latin typeface="XCCW DH A" panose="03050602040000000000" pitchFamily="66" charset="0"/>
              </a:rPr>
              <a:t>Challenges, what?</a:t>
            </a:r>
          </a:p>
          <a:p>
            <a:pPr marL="0" indent="0" algn="ctr">
              <a:buNone/>
            </a:pPr>
            <a:r>
              <a:rPr lang="en-GB" sz="2400" b="1" dirty="0" smtClean="0">
                <a:latin typeface="XCCW DH A" panose="03050602040000000000" pitchFamily="66" charset="0"/>
              </a:rPr>
              <a:t>We don’t say not!</a:t>
            </a:r>
          </a:p>
          <a:p>
            <a:pPr marL="0" indent="0" algn="ctr">
              <a:buNone/>
            </a:pPr>
            <a:r>
              <a:rPr lang="en-GB" sz="2400" b="1" dirty="0" smtClean="0">
                <a:latin typeface="XCCW DH A" panose="03050602040000000000" pitchFamily="66" charset="0"/>
              </a:rPr>
              <a:t>Watch us get hot, </a:t>
            </a:r>
          </a:p>
          <a:p>
            <a:pPr marL="0" indent="0" algn="ctr">
              <a:buNone/>
            </a:pPr>
            <a:r>
              <a:rPr lang="en-GB" sz="2400" b="1" dirty="0" smtClean="0">
                <a:latin typeface="XCCW DH A" panose="03050602040000000000" pitchFamily="66" charset="0"/>
              </a:rPr>
              <a:t>We’ll learn a lot! </a:t>
            </a:r>
          </a:p>
          <a:p>
            <a:pPr marL="0" indent="0" algn="ctr">
              <a:buNone/>
            </a:pPr>
            <a:endParaRPr lang="en-GB" sz="2400" b="1" dirty="0">
              <a:latin typeface="XCCW DH A" panose="03050602040000000000" pitchFamily="66" charset="0"/>
            </a:endParaRPr>
          </a:p>
          <a:p>
            <a:pPr marL="0" indent="0" algn="ctr">
              <a:buNone/>
            </a:pPr>
            <a:r>
              <a:rPr lang="en-GB" sz="2400" b="1" dirty="0">
                <a:latin typeface="XCCW DH A" panose="03050602040000000000" pitchFamily="66" charset="0"/>
              </a:rPr>
              <a:t>We’re year 4, </a:t>
            </a:r>
          </a:p>
          <a:p>
            <a:pPr marL="0" indent="0" algn="ctr">
              <a:buNone/>
            </a:pPr>
            <a:r>
              <a:rPr lang="en-GB" sz="2400" b="1" dirty="0">
                <a:latin typeface="XCCW DH A" panose="03050602040000000000" pitchFamily="66" charset="0"/>
              </a:rPr>
              <a:t>Learning everyday, </a:t>
            </a:r>
          </a:p>
          <a:p>
            <a:pPr marL="0" indent="0" algn="ctr">
              <a:buNone/>
            </a:pPr>
            <a:r>
              <a:rPr lang="en-GB" sz="2400" b="1" dirty="0">
                <a:latin typeface="XCCW DH A" panose="03050602040000000000" pitchFamily="66" charset="0"/>
              </a:rPr>
              <a:t>Finding every possible way. </a:t>
            </a:r>
            <a:r>
              <a:rPr lang="en-GB" sz="2400" b="1" dirty="0" smtClean="0">
                <a:latin typeface="XCCW DH A" panose="03050602040000000000" pitchFamily="66" charset="0"/>
              </a:rPr>
              <a:t>     </a:t>
            </a:r>
          </a:p>
          <a:p>
            <a:pPr marL="0" indent="0" algn="ctr">
              <a:buNone/>
            </a:pPr>
            <a:endParaRPr lang="en-GB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endParaRPr lang="en-GB" dirty="0" smtClean="0">
              <a:latin typeface="XCCW DH A" panose="03050602040000000000" pitchFamily="66" charset="0"/>
            </a:endParaRPr>
          </a:p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</p:txBody>
      </p:sp>
      <p:pic>
        <p:nvPicPr>
          <p:cNvPr id="7170" name="Picture 2" descr="Horton Grange Primary School | Bradford | Celebrating Success Toget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641" y="200040"/>
            <a:ext cx="2988317" cy="296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10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solidFill>
                  <a:schemeClr val="tx1"/>
                </a:solidFill>
                <a:latin typeface="XCCW DH A" panose="03050602040000000000" pitchFamily="66" charset="0"/>
              </a:rPr>
              <a:t>Challenge</a:t>
            </a:r>
            <a:endParaRPr lang="en-GB" u="sng" dirty="0">
              <a:solidFill>
                <a:schemeClr val="tx1"/>
              </a:solidFill>
              <a:latin typeface="XCCW DH 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XCCW DH A" panose="03050602040000000000" pitchFamily="66" charset="0"/>
              </a:rPr>
              <a:t>Add some claps and stomps.</a:t>
            </a:r>
          </a:p>
          <a:p>
            <a:r>
              <a:rPr lang="en-US" dirty="0" smtClean="0">
                <a:latin typeface="XCCW DH A" panose="03050602040000000000" pitchFamily="66" charset="0"/>
              </a:rPr>
              <a:t>Add some actions</a:t>
            </a:r>
          </a:p>
          <a:p>
            <a:r>
              <a:rPr lang="en-US" dirty="0" smtClean="0">
                <a:latin typeface="XCCW DH A" panose="03050602040000000000" pitchFamily="66" charset="0"/>
              </a:rPr>
              <a:t>Add some similes.</a:t>
            </a:r>
          </a:p>
          <a:p>
            <a:endParaRPr lang="en-US" dirty="0">
              <a:latin typeface="XCCW DH A" panose="03050602040000000000" pitchFamily="66" charset="0"/>
            </a:endParaRPr>
          </a:p>
          <a:p>
            <a:r>
              <a:rPr lang="en-GB" dirty="0">
                <a:latin typeface="XCCW DH A" panose="03050602040000000000" pitchFamily="66" charset="0"/>
                <a:hlinkClick r:id="rId2"/>
              </a:rPr>
              <a:t>https://</a:t>
            </a:r>
            <a:r>
              <a:rPr lang="en-GB" dirty="0" smtClean="0">
                <a:latin typeface="XCCW DH A" panose="03050602040000000000" pitchFamily="66" charset="0"/>
                <a:hlinkClick r:id="rId2"/>
              </a:rPr>
              <a:t>www.youtube.com/watch?v=gavT_q9CLME</a:t>
            </a:r>
            <a:r>
              <a:rPr lang="en-GB" dirty="0" smtClean="0">
                <a:latin typeface="XCCW DH A" panose="03050602040000000000" pitchFamily="66" charset="0"/>
              </a:rPr>
              <a:t> </a:t>
            </a:r>
            <a:endParaRPr lang="en-GB" dirty="0">
              <a:latin typeface="XCCW DH A" panose="03050602040000000000" pitchFamily="66" charset="0"/>
            </a:endParaRPr>
          </a:p>
        </p:txBody>
      </p:sp>
      <p:pic>
        <p:nvPicPr>
          <p:cNvPr id="7170" name="Picture 2" descr="The Nonsensical Chant By Tafadzwa Munhangu | News of the Sou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628" y="4511290"/>
            <a:ext cx="2215125" cy="221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15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0902" y="698269"/>
            <a:ext cx="5660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XCCW DH A" panose="03050602040000000000" pitchFamily="66" charset="0"/>
              </a:rPr>
              <a:t>Day 5 – PE</a:t>
            </a:r>
          </a:p>
          <a:p>
            <a:r>
              <a:rPr lang="en-GB" sz="2400" dirty="0" smtClean="0">
                <a:latin typeface="XCCW DH A" panose="03050602040000000000" pitchFamily="66" charset="0"/>
              </a:rPr>
              <a:t>Dance  </a:t>
            </a:r>
            <a:endParaRPr lang="en-GB" sz="2400" dirty="0">
              <a:latin typeface="XCCW DH A" panose="03050602040000000000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9709" y="1895302"/>
            <a:ext cx="10349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DH A" panose="03050602040000000000" pitchFamily="66" charset="0"/>
              </a:rPr>
              <a:t>Watch the video using the link below to remind you of the Waka </a:t>
            </a:r>
            <a:r>
              <a:rPr lang="en-GB" dirty="0" err="1" smtClean="0">
                <a:latin typeface="XCCW DH A" panose="03050602040000000000" pitchFamily="66" charset="0"/>
              </a:rPr>
              <a:t>Waka</a:t>
            </a:r>
            <a:r>
              <a:rPr lang="en-GB" dirty="0" smtClean="0">
                <a:latin typeface="XCCW DH A" panose="03050602040000000000" pitchFamily="66" charset="0"/>
              </a:rPr>
              <a:t> dance</a:t>
            </a:r>
            <a:endParaRPr lang="en-GB" dirty="0">
              <a:latin typeface="XCCW DH A" panose="03050602040000000000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6277" y="2630670"/>
            <a:ext cx="5018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2"/>
              </a:rPr>
              <a:t>https://www.youtube.com/watch?v=E9ohdRq1Ovs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338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‘WAKA </a:t>
            </a:r>
            <a:r>
              <a:rPr lang="en-US" dirty="0" err="1" smtClean="0"/>
              <a:t>WAKA</a:t>
            </a:r>
            <a:r>
              <a:rPr lang="en-US" dirty="0" smtClean="0"/>
              <a:t>’ Dance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29" y="2589887"/>
            <a:ext cx="10570464" cy="375224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XCCW DH A" panose="03050602040000000000" pitchFamily="66" charset="0"/>
              </a:rPr>
              <a:t>WATCH this video to remind yourself of the ‘Waka </a:t>
            </a:r>
            <a:r>
              <a:rPr lang="en-US" dirty="0" err="1" smtClean="0">
                <a:latin typeface="XCCW DH A" panose="03050602040000000000" pitchFamily="66" charset="0"/>
              </a:rPr>
              <a:t>Waka</a:t>
            </a:r>
            <a:r>
              <a:rPr lang="en-US" dirty="0" smtClean="0">
                <a:latin typeface="XCCW DH A" panose="03050602040000000000" pitchFamily="66" charset="0"/>
              </a:rPr>
              <a:t>’ dance</a:t>
            </a:r>
          </a:p>
          <a:p>
            <a:pPr marL="0" indent="0">
              <a:buNone/>
            </a:pPr>
            <a:endParaRPr lang="en-US" dirty="0" smtClean="0">
              <a:latin typeface="XCCW DH A" panose="03050602040000000000" pitchFamily="66" charset="0"/>
            </a:endParaRPr>
          </a:p>
          <a:p>
            <a:r>
              <a:rPr lang="en-US" dirty="0">
                <a:latin typeface="XCCW DH A" panose="03050602040000000000" pitchFamily="66" charset="0"/>
              </a:rPr>
              <a:t>W</a:t>
            </a:r>
            <a:r>
              <a:rPr lang="en-US" dirty="0" smtClean="0">
                <a:latin typeface="XCCW DH A" panose="03050602040000000000" pitchFamily="66" charset="0"/>
              </a:rPr>
              <a:t>atch the ‘Waka </a:t>
            </a:r>
            <a:r>
              <a:rPr lang="en-US" dirty="0" err="1" smtClean="0">
                <a:latin typeface="XCCW DH A" panose="03050602040000000000" pitchFamily="66" charset="0"/>
              </a:rPr>
              <a:t>Waka</a:t>
            </a:r>
            <a:r>
              <a:rPr lang="en-US" dirty="0" smtClean="0">
                <a:latin typeface="XCCW DH A" panose="03050602040000000000" pitchFamily="66" charset="0"/>
              </a:rPr>
              <a:t>’ video and substitute your own movements to create your own dance sequence</a:t>
            </a:r>
          </a:p>
          <a:p>
            <a:r>
              <a:rPr lang="en-US" dirty="0" smtClean="0">
                <a:latin typeface="XCCW DH A" panose="03050602040000000000" pitchFamily="66" charset="0"/>
              </a:rPr>
              <a:t>Pick out each level from the video: low, medium or high. </a:t>
            </a:r>
            <a:r>
              <a:rPr lang="en-US" dirty="0">
                <a:latin typeface="XCCW DH A" panose="03050602040000000000" pitchFamily="66" charset="0"/>
              </a:rPr>
              <a:t> </a:t>
            </a:r>
            <a:r>
              <a:rPr lang="en-US" dirty="0" smtClean="0">
                <a:latin typeface="XCCW DH A" panose="03050602040000000000" pitchFamily="66" charset="0"/>
              </a:rPr>
              <a:t>Then find 3 movements for each level. Once you have the three movements, think about the appropriate transition to link the movements. </a:t>
            </a:r>
            <a:endParaRPr lang="en-US" dirty="0">
              <a:latin typeface="XCCW DH A" panose="03050602040000000000" pitchFamily="66" charset="0"/>
            </a:endParaRPr>
          </a:p>
          <a:p>
            <a:r>
              <a:rPr lang="en-US" dirty="0" smtClean="0">
                <a:latin typeface="XCCW DH A" panose="03050602040000000000" pitchFamily="66" charset="0"/>
              </a:rPr>
              <a:t>On the other hand, if you want to just copy the dance you can watch the clips and have a go! </a:t>
            </a:r>
          </a:p>
          <a:p>
            <a:pPr marL="0" indent="0">
              <a:buNone/>
            </a:pPr>
            <a:endParaRPr lang="en-US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XCCW DH A" panose="03050602040000000000" pitchFamily="66" charset="0"/>
              </a:rPr>
              <a:t>LETS DANCE!!</a:t>
            </a:r>
          </a:p>
          <a:p>
            <a:pPr marL="0" indent="0">
              <a:buNone/>
            </a:pPr>
            <a:endParaRPr lang="en-US" dirty="0">
              <a:latin typeface="XCCW DH A" panose="03050602040000000000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1861" y="1864422"/>
            <a:ext cx="4619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2"/>
              </a:rPr>
              <a:t>https://www.youtube.com/watch?v=E9ohdRq1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75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XCCW DH A" panose="03050602040000000000" pitchFamily="66" charset="0"/>
              </a:rPr>
              <a:t>Day </a:t>
            </a:r>
            <a:r>
              <a:rPr lang="en-GB" dirty="0" smtClean="0">
                <a:latin typeface="XCCW DH A" panose="03050602040000000000" pitchFamily="66" charset="0"/>
              </a:rPr>
              <a:t>1 and 2- Plants</a:t>
            </a:r>
            <a:endParaRPr lang="en-GB" dirty="0">
              <a:latin typeface="XCCW DH A" panose="03050602040000000000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6809" y="1825625"/>
            <a:ext cx="639838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8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54" y="258255"/>
            <a:ext cx="9911023" cy="44996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87072" y="4884633"/>
            <a:ext cx="5844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XCCW DH C" panose="03050602040000000000" pitchFamily="66" charset="0"/>
              </a:rPr>
              <a:t>Watch this video to find out more</a:t>
            </a:r>
          </a:p>
        </p:txBody>
      </p:sp>
      <p:sp>
        <p:nvSpPr>
          <p:cNvPr id="9" name="Rectangle 8"/>
          <p:cNvSpPr/>
          <p:nvPr/>
        </p:nvSpPr>
        <p:spPr>
          <a:xfrm>
            <a:off x="1198973" y="5380705"/>
            <a:ext cx="4540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3"/>
              </a:rPr>
              <a:t>https://www.bbc.co.uk/bitesize/clips/z3wsbk7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06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74" y="244706"/>
            <a:ext cx="4759902" cy="29010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110" y="244706"/>
            <a:ext cx="4783628" cy="291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0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39" y="400702"/>
            <a:ext cx="7888779" cy="620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1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46" y="0"/>
            <a:ext cx="11172825" cy="54673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1646" y="56024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3"/>
              </a:rPr>
              <a:t>https://www.bbc.co.uk/teach/class-clips-video/science-ks1-ks2-ivys-plant-workshop-what-is-pollination-and-how-does-it-work/zv4df4j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646" y="2977761"/>
            <a:ext cx="7271124" cy="255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51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97" y="196215"/>
            <a:ext cx="4871657" cy="39850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577" y="196215"/>
            <a:ext cx="6538566" cy="501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5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35" y="261505"/>
            <a:ext cx="1106805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467</Words>
  <Application>Microsoft Office PowerPoint</Application>
  <PresentationFormat>Widescreen</PresentationFormat>
  <Paragraphs>87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XCCW DH A</vt:lpstr>
      <vt:lpstr>XCCW DH C</vt:lpstr>
      <vt:lpstr>Office Theme</vt:lpstr>
      <vt:lpstr>Curriculum</vt:lpstr>
      <vt:lpstr>This Week</vt:lpstr>
      <vt:lpstr>Day 1 and 2- Plants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 we will create our own class chant </vt:lpstr>
      <vt:lpstr>What is a chant? </vt:lpstr>
      <vt:lpstr>Chant Examples</vt:lpstr>
      <vt:lpstr>Here are some more chants – You can create a chant for more or less anything </vt:lpstr>
      <vt:lpstr>Today you will create your own class chant</vt:lpstr>
      <vt:lpstr>Year 4 Chant! Created by Ms. McCallion  Co produced by Mr. Mahmood</vt:lpstr>
      <vt:lpstr>Challenge</vt:lpstr>
      <vt:lpstr>PowerPoint Presentation</vt:lpstr>
      <vt:lpstr>‘WAKA WAKA’ Dance </vt:lpstr>
    </vt:vector>
  </TitlesOfParts>
  <Company>Exceed MAT - Horton Grange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</dc:title>
  <dc:creator>SabiaBegum</dc:creator>
  <cp:lastModifiedBy>Mandeep Kaur</cp:lastModifiedBy>
  <cp:revision>11</cp:revision>
  <dcterms:created xsi:type="dcterms:W3CDTF">2020-10-12T11:52:52Z</dcterms:created>
  <dcterms:modified xsi:type="dcterms:W3CDTF">2020-10-12T15:15:37Z</dcterms:modified>
</cp:coreProperties>
</file>