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70" r:id="rId6"/>
    <p:sldId id="271" r:id="rId7"/>
    <p:sldId id="260" r:id="rId8"/>
    <p:sldId id="257" r:id="rId9"/>
    <p:sldId id="258" r:id="rId10"/>
    <p:sldId id="259" r:id="rId11"/>
    <p:sldId id="261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vwwxnb/articles/ztcp97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learnprimary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</a:t>
            </a:r>
            <a:r>
              <a:rPr lang="en-GB" dirty="0" smtClean="0"/>
              <a:t>28.9.20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Day 2 -Task 2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Use the description of the captain to draw a picture in your book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38464"/>
            <a:ext cx="6393848" cy="36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62" y="132370"/>
            <a:ext cx="10515600" cy="87347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Day 3 -  </a:t>
            </a:r>
            <a:r>
              <a:rPr lang="en-GB" sz="4000" dirty="0" smtClean="0">
                <a:solidFill>
                  <a:srgbClr val="FF0000"/>
                </a:solidFill>
              </a:rPr>
              <a:t>Look at the character description. What do you learn about her personality.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66" y="1057276"/>
            <a:ext cx="11654443" cy="655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Day </a:t>
            </a:r>
            <a:r>
              <a:rPr lang="en-GB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-  </a:t>
            </a:r>
            <a:r>
              <a:rPr lang="en-GB" sz="4000" dirty="0" smtClean="0">
                <a:solidFill>
                  <a:srgbClr val="FF0000"/>
                </a:solidFill>
              </a:rPr>
              <a:t>Create your own </a:t>
            </a:r>
            <a:r>
              <a:rPr lang="en-GB" sz="4000" dirty="0" smtClean="0">
                <a:solidFill>
                  <a:srgbClr val="FF0000"/>
                </a:solidFill>
              </a:rPr>
              <a:t>character description. </a:t>
            </a:r>
            <a:r>
              <a:rPr lang="en-GB" sz="4000" dirty="0" smtClean="0">
                <a:solidFill>
                  <a:srgbClr val="FF0000"/>
                </a:solidFill>
              </a:rPr>
              <a:t>Copy and complete the table </a:t>
            </a:r>
            <a:r>
              <a:rPr lang="en-GB" sz="4000" dirty="0" smtClean="0">
                <a:solidFill>
                  <a:srgbClr val="FF0000"/>
                </a:solidFill>
              </a:rPr>
              <a:t>below in your books.</a:t>
            </a:r>
            <a:endParaRPr lang="en-GB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099126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82440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497457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09122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878059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851396"/>
                    </a:ext>
                  </a:extLst>
                </a:gridCol>
              </a:tblGrid>
              <a:tr h="36062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Eyes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Ears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Mouth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Body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Nose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11155"/>
                  </a:ext>
                </a:extLst>
              </a:tr>
              <a:tr h="10573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Size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Colour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Glasses?</a:t>
                      </a:r>
                      <a:endParaRPr lang="en-GB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Size 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Colour</a:t>
                      </a:r>
                      <a:endParaRPr lang="en-GB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Size 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Shape</a:t>
                      </a:r>
                      <a:endParaRPr lang="en-GB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Height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Arms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Legs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Hair?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Neck?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Weight?</a:t>
                      </a:r>
                      <a:endParaRPr lang="en-GB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Size </a:t>
                      </a:r>
                    </a:p>
                    <a:p>
                      <a:pPr algn="ctr"/>
                      <a:r>
                        <a:rPr lang="en-GB" dirty="0" smtClean="0">
                          <a:latin typeface="Trebuchet MS" panose="020B0603020202020204" pitchFamily="34" charset="0"/>
                        </a:rPr>
                        <a:t>Shape</a:t>
                      </a:r>
                      <a:endParaRPr lang="en-GB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112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Day 5 – Task 1 – Write your own </a:t>
            </a:r>
            <a:r>
              <a:rPr lang="en-GB" dirty="0" smtClean="0">
                <a:solidFill>
                  <a:srgbClr val="FF0000"/>
                </a:solidFill>
              </a:rPr>
              <a:t>character description.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Remember :</a:t>
            </a:r>
          </a:p>
          <a:p>
            <a:r>
              <a:rPr lang="en-GB" dirty="0" smtClean="0"/>
              <a:t>Write your description in your Home Learning book.</a:t>
            </a:r>
          </a:p>
          <a:p>
            <a:r>
              <a:rPr lang="en-GB" dirty="0" smtClean="0"/>
              <a:t>You should be writing in full sentences, starting with a capital letter and ending with a full stop.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Our grammar focus is </a:t>
            </a:r>
            <a:r>
              <a:rPr lang="en-GB" dirty="0" smtClean="0"/>
              <a:t>inverted commas. </a:t>
            </a:r>
            <a:r>
              <a:rPr lang="en-GB" dirty="0" smtClean="0"/>
              <a:t>Make sure that you use this skill and include some in your description. If you have forgotten what they are then look at Day 1 on this PowerPoint.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week…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Day 1 – Grammar </a:t>
            </a:r>
            <a:r>
              <a:rPr lang="en-GB" dirty="0"/>
              <a:t>– </a:t>
            </a:r>
            <a:r>
              <a:rPr lang="en-GB" dirty="0" smtClean="0"/>
              <a:t>Using </a:t>
            </a:r>
            <a:r>
              <a:rPr lang="en-GB" dirty="0" smtClean="0"/>
              <a:t>inverted commas correctly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Day 2 – Introduce – Reading text and answer questions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Day 3 – Looking at </a:t>
            </a:r>
            <a:r>
              <a:rPr lang="en-GB" dirty="0" smtClean="0"/>
              <a:t>character description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Day 4 – Beginning to plan your </a:t>
            </a:r>
            <a:r>
              <a:rPr lang="en-GB" dirty="0" smtClean="0"/>
              <a:t>character description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Day 5 – Writing your </a:t>
            </a:r>
            <a:r>
              <a:rPr lang="en-GB" dirty="0" smtClean="0"/>
              <a:t>description on your 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1 – Grammar – Using </a:t>
            </a:r>
            <a:r>
              <a:rPr lang="en-GB" dirty="0" smtClean="0"/>
              <a:t>inverted commas correctly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an inverted comma?</a:t>
            </a:r>
            <a:endParaRPr lang="en-GB" dirty="0" smtClean="0"/>
          </a:p>
          <a:p>
            <a:r>
              <a:rPr lang="en-GB" dirty="0" smtClean="0"/>
              <a:t>When do we use </a:t>
            </a:r>
            <a:r>
              <a:rPr lang="en-GB" dirty="0" smtClean="0"/>
              <a:t>an inverted comma?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When you are writing, </a:t>
            </a:r>
            <a:r>
              <a:rPr lang="en-GB" b="1" dirty="0"/>
              <a:t>inverted commas</a:t>
            </a:r>
            <a:r>
              <a:rPr lang="en-GB" dirty="0"/>
              <a:t> or </a:t>
            </a:r>
            <a:r>
              <a:rPr lang="en-GB" b="1" dirty="0"/>
              <a:t>speech marks</a:t>
            </a:r>
            <a:r>
              <a:rPr lang="en-GB" dirty="0"/>
              <a:t> go before and after direct speech, surrounding what was said.</a:t>
            </a:r>
          </a:p>
          <a:p>
            <a:r>
              <a:rPr lang="en-GB" dirty="0" smtClean="0"/>
              <a:t>For example: "I'm </a:t>
            </a:r>
            <a:r>
              <a:rPr lang="en-GB" dirty="0"/>
              <a:t>hungry," she complained.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www.bbc.co.uk/bitesize/topics/zvwwxnb/articles/ztcp97h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this example…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1996" y="1301215"/>
            <a:ext cx="7948007" cy="562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whether the sentences are correct or not and write these into your book.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912" y="1690688"/>
            <a:ext cx="8580066" cy="504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Create some sentences that include the correct use of </a:t>
            </a:r>
            <a:r>
              <a:rPr lang="en-GB" dirty="0" smtClean="0"/>
              <a:t>inverted commas.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Create 3 sentences </a:t>
            </a:r>
            <a:r>
              <a:rPr lang="en-GB" dirty="0" smtClean="0"/>
              <a:t>in </a:t>
            </a:r>
            <a:r>
              <a:rPr lang="en-GB" dirty="0" smtClean="0"/>
              <a:t>your book.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 Mrs Patankar </a:t>
            </a:r>
            <a:r>
              <a:rPr lang="en-GB" dirty="0" smtClean="0"/>
              <a:t>shouted, “I want to have dinner!”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47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 – Reading comprehension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understand a text</a:t>
            </a:r>
          </a:p>
          <a:p>
            <a:r>
              <a:rPr lang="en-GB" dirty="0" smtClean="0"/>
              <a:t>Complete task 1 and 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2 - Bug Club – Read 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Book title: </a:t>
            </a:r>
            <a:r>
              <a:rPr lang="en-GB" dirty="0" smtClean="0"/>
              <a:t>Rat Island by Stu Duval. </a:t>
            </a:r>
            <a:r>
              <a:rPr lang="en-GB" dirty="0" smtClean="0"/>
              <a:t>Use the link below to login to Bug Club then access through your library.</a:t>
            </a:r>
          </a:p>
          <a:p>
            <a:r>
              <a:rPr lang="en-GB" dirty="0" smtClean="0">
                <a:hlinkClick r:id="rId2"/>
              </a:rPr>
              <a:t>https://www.activelearnprimary.co.uk/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Day 2 - Task 1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Use the words at th</a:t>
            </a:r>
            <a:r>
              <a:rPr lang="en-GB" dirty="0" smtClean="0">
                <a:solidFill>
                  <a:srgbClr val="FF0000"/>
                </a:solidFill>
              </a:rPr>
              <a:t>e bottom of the page to fill in the gaps</a:t>
            </a:r>
            <a:r>
              <a:rPr lang="en-GB" dirty="0" smtClean="0">
                <a:solidFill>
                  <a:srgbClr val="FF0000"/>
                </a:solidFill>
              </a:rPr>
              <a:t>- </a:t>
            </a:r>
            <a:r>
              <a:rPr lang="en-GB" dirty="0">
                <a:solidFill>
                  <a:srgbClr val="FF0000"/>
                </a:solidFill>
              </a:rPr>
              <a:t>use pages </a:t>
            </a:r>
            <a:r>
              <a:rPr lang="en-GB" dirty="0" smtClean="0">
                <a:solidFill>
                  <a:srgbClr val="FF0000"/>
                </a:solidFill>
              </a:rPr>
              <a:t>6 and 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87248"/>
            <a:ext cx="3524250" cy="3914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20640" y="1953491"/>
            <a:ext cx="34331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Tam </a:t>
            </a:r>
            <a:r>
              <a:rPr lang="en-GB" sz="2800" dirty="0" err="1" smtClean="0"/>
              <a:t>Spratley’s</a:t>
            </a:r>
            <a:r>
              <a:rPr lang="en-GB" sz="2800" dirty="0" smtClean="0"/>
              <a:t> </a:t>
            </a:r>
          </a:p>
          <a:p>
            <a:endParaRPr lang="en-GB" sz="2800" dirty="0" smtClean="0"/>
          </a:p>
          <a:p>
            <a:r>
              <a:rPr lang="en-GB" sz="2800" dirty="0" smtClean="0"/>
              <a:t>I</a:t>
            </a:r>
          </a:p>
          <a:p>
            <a:endParaRPr lang="en-GB" sz="2800" dirty="0" smtClean="0"/>
          </a:p>
          <a:p>
            <a:r>
              <a:rPr lang="en-GB" sz="2800" dirty="0" smtClean="0"/>
              <a:t>First</a:t>
            </a:r>
          </a:p>
          <a:p>
            <a:endParaRPr lang="en-GB" sz="2800" dirty="0" smtClean="0"/>
          </a:p>
          <a:p>
            <a:r>
              <a:rPr lang="en-GB" sz="2800" dirty="0" smtClean="0"/>
              <a:t>Tam thinks and feels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573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416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Office Theme</vt:lpstr>
      <vt:lpstr>English Home Learning</vt:lpstr>
      <vt:lpstr>This week…</vt:lpstr>
      <vt:lpstr>Day 1 – Grammar – Using inverted commas correctly.</vt:lpstr>
      <vt:lpstr>Look at this example…</vt:lpstr>
      <vt:lpstr>Check whether the sentences are correct or not and write these into your book.</vt:lpstr>
      <vt:lpstr>Create some sentences that include the correct use of inverted commas.</vt:lpstr>
      <vt:lpstr>Day 2 – Reading comprehension</vt:lpstr>
      <vt:lpstr>Day 2 - Bug Club – Read text </vt:lpstr>
      <vt:lpstr>Day 2 - Task 1 Use the words at the bottom of the page to fill in the gaps- use pages 6 and 7</vt:lpstr>
      <vt:lpstr>Day 2 -Task 2 Use the description of the captain to draw a picture in your book.</vt:lpstr>
      <vt:lpstr>Day 3 -  Look at the character description. What do you learn about her personality.</vt:lpstr>
      <vt:lpstr>Day 4 -  Create your own character description. Copy and complete the table below in your books.</vt:lpstr>
      <vt:lpstr>Day 5 – Task 1 – Write your own character description.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Hina Patankar</cp:lastModifiedBy>
  <cp:revision>24</cp:revision>
  <dcterms:created xsi:type="dcterms:W3CDTF">2020-09-11T10:00:33Z</dcterms:created>
  <dcterms:modified xsi:type="dcterms:W3CDTF">2020-09-18T07:21:05Z</dcterms:modified>
</cp:coreProperties>
</file>