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6" r:id="rId4"/>
    <p:sldId id="267" r:id="rId5"/>
    <p:sldId id="268" r:id="rId6"/>
    <p:sldId id="269" r:id="rId7"/>
    <p:sldId id="257" r:id="rId8"/>
    <p:sldId id="262" r:id="rId9"/>
    <p:sldId id="270" r:id="rId10"/>
    <p:sldId id="271" r:id="rId11"/>
    <p:sldId id="272" r:id="rId12"/>
    <p:sldId id="273" r:id="rId13"/>
    <p:sldId id="258" r:id="rId14"/>
    <p:sldId id="263" r:id="rId15"/>
    <p:sldId id="274" r:id="rId16"/>
    <p:sldId id="275" r:id="rId17"/>
    <p:sldId id="276" r:id="rId18"/>
    <p:sldId id="277" r:id="rId19"/>
    <p:sldId id="259" r:id="rId20"/>
    <p:sldId id="278" r:id="rId21"/>
    <p:sldId id="264" r:id="rId22"/>
    <p:sldId id="279" r:id="rId23"/>
    <p:sldId id="280" r:id="rId24"/>
    <p:sldId id="281" r:id="rId25"/>
    <p:sldId id="282" r:id="rId26"/>
    <p:sldId id="260" r:id="rId27"/>
    <p:sldId id="287" r:id="rId28"/>
    <p:sldId id="284" r:id="rId29"/>
    <p:sldId id="285" r:id="rId30"/>
    <p:sldId id="283" r:id="rId31"/>
    <p:sldId id="265" r:id="rId32"/>
    <p:sldId id="286" r:id="rId33"/>
    <p:sldId id="288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949F8-C0AC-4AB2-A89D-0A99044E169B}" type="datetimeFigureOut">
              <a:rPr lang="en-GB" smtClean="0"/>
              <a:t>18/09/2020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4C8D1-ECA0-440C-8AE3-4D9989956A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3794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949F8-C0AC-4AB2-A89D-0A99044E169B}" type="datetimeFigureOut">
              <a:rPr lang="en-GB" smtClean="0"/>
              <a:t>18/09/2020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4C8D1-ECA0-440C-8AE3-4D9989956A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3742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949F8-C0AC-4AB2-A89D-0A99044E169B}" type="datetimeFigureOut">
              <a:rPr lang="en-GB" smtClean="0"/>
              <a:t>18/09/2020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4C8D1-ECA0-440C-8AE3-4D9989956A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7901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949F8-C0AC-4AB2-A89D-0A99044E169B}" type="datetimeFigureOut">
              <a:rPr lang="en-GB" smtClean="0"/>
              <a:t>18/09/2020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4C8D1-ECA0-440C-8AE3-4D9989956A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6538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949F8-C0AC-4AB2-A89D-0A99044E169B}" type="datetimeFigureOut">
              <a:rPr lang="en-GB" smtClean="0"/>
              <a:t>18/09/2020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4C8D1-ECA0-440C-8AE3-4D9989956A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34916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949F8-C0AC-4AB2-A89D-0A99044E169B}" type="datetimeFigureOut">
              <a:rPr lang="en-GB" smtClean="0"/>
              <a:t>18/09/2020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4C8D1-ECA0-440C-8AE3-4D9989956A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45981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949F8-C0AC-4AB2-A89D-0A99044E169B}" type="datetimeFigureOut">
              <a:rPr lang="en-GB" smtClean="0"/>
              <a:t>18/09/2020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4C8D1-ECA0-440C-8AE3-4D9989956A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38971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949F8-C0AC-4AB2-A89D-0A99044E169B}" type="datetimeFigureOut">
              <a:rPr lang="en-GB" smtClean="0"/>
              <a:t>18/09/2020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4C8D1-ECA0-440C-8AE3-4D9989956A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94544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949F8-C0AC-4AB2-A89D-0A99044E169B}" type="datetimeFigureOut">
              <a:rPr lang="en-GB" smtClean="0"/>
              <a:t>18/09/2020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4C8D1-ECA0-440C-8AE3-4D9989956A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8504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949F8-C0AC-4AB2-A89D-0A99044E169B}" type="datetimeFigureOut">
              <a:rPr lang="en-GB" smtClean="0"/>
              <a:t>18/09/2020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4C8D1-ECA0-440C-8AE3-4D9989956A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808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949F8-C0AC-4AB2-A89D-0A99044E169B}" type="datetimeFigureOut">
              <a:rPr lang="en-GB" smtClean="0"/>
              <a:t>18/09/2020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4C8D1-ECA0-440C-8AE3-4D9989956A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43229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A949F8-C0AC-4AB2-A89D-0A99044E169B}" type="datetimeFigureOut">
              <a:rPr lang="en-GB" smtClean="0"/>
              <a:t>18/09/2020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D4C8D1-ECA0-440C-8AE3-4D9989956A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1422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4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645580"/>
          </a:xfrm>
        </p:spPr>
        <p:txBody>
          <a:bodyPr>
            <a:normAutofit/>
          </a:bodyPr>
          <a:lstStyle/>
          <a:p>
            <a:r>
              <a:rPr lang="en-GB" sz="4400" dirty="0" smtClean="0">
                <a:latin typeface="XCCW DH C" panose="03050602040000000000" pitchFamily="66" charset="0"/>
              </a:rPr>
              <a:t>Day 1</a:t>
            </a:r>
            <a:br>
              <a:rPr lang="en-GB" sz="4400" dirty="0" smtClean="0">
                <a:latin typeface="XCCW DH C" panose="03050602040000000000" pitchFamily="66" charset="0"/>
              </a:rPr>
            </a:br>
            <a:r>
              <a:rPr lang="en-GB" sz="4400" dirty="0" smtClean="0">
                <a:latin typeface="XCCW DH C" panose="03050602040000000000" pitchFamily="66" charset="0"/>
              </a:rPr>
              <a:t/>
            </a:r>
            <a:br>
              <a:rPr lang="en-GB" sz="4400" dirty="0" smtClean="0">
                <a:latin typeface="XCCW DH C" panose="03050602040000000000" pitchFamily="66" charset="0"/>
              </a:rPr>
            </a:br>
            <a:r>
              <a:rPr lang="en-GB" sz="4400" dirty="0" smtClean="0">
                <a:latin typeface="XCCW DH C" panose="03050602040000000000" pitchFamily="66" charset="0"/>
              </a:rPr>
              <a:t>Ordering Fractions</a:t>
            </a:r>
            <a:endParaRPr lang="en-GB" sz="4400" dirty="0">
              <a:latin typeface="XCCW DH C" panose="0305060204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0123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5920" y="167102"/>
            <a:ext cx="8753887" cy="6416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0155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923" y="444137"/>
            <a:ext cx="4419328" cy="42837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6015" y="2098954"/>
            <a:ext cx="6753225" cy="2628900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4950823" y="0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0654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" y="806359"/>
            <a:ext cx="4648200" cy="59245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" y="367120"/>
            <a:ext cx="2514600" cy="323850"/>
          </a:xfrm>
          <a:prstGeom prst="rect">
            <a:avLst/>
          </a:prstGeom>
        </p:spPr>
      </p:pic>
      <p:pic>
        <p:nvPicPr>
          <p:cNvPr id="1026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9735" y="474304"/>
            <a:ext cx="2949030" cy="6256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16900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 smtClean="0">
                <a:latin typeface="XCCW DH C" panose="03050602040000000000" pitchFamily="66" charset="0"/>
              </a:rPr>
              <a:t>Day 3</a:t>
            </a:r>
            <a:br>
              <a:rPr lang="en-GB" dirty="0" smtClean="0">
                <a:latin typeface="XCCW DH C" panose="03050602040000000000" pitchFamily="66" charset="0"/>
              </a:rPr>
            </a:br>
            <a:r>
              <a:rPr lang="en-GB" dirty="0" smtClean="0">
                <a:latin typeface="XCCW DH C" panose="03050602040000000000" pitchFamily="66" charset="0"/>
              </a:rPr>
              <a:t/>
            </a:r>
            <a:br>
              <a:rPr lang="en-GB" dirty="0" smtClean="0">
                <a:latin typeface="XCCW DH C" panose="03050602040000000000" pitchFamily="66" charset="0"/>
              </a:rPr>
            </a:br>
            <a:r>
              <a:rPr lang="en-GB" dirty="0" smtClean="0">
                <a:latin typeface="XCCW DH C" panose="03050602040000000000" pitchFamily="66" charset="0"/>
              </a:rPr>
              <a:t>Adding Fractions (Problem Solving)</a:t>
            </a:r>
            <a:endParaRPr lang="en-GB" dirty="0">
              <a:latin typeface="XCCW DH C" panose="0305060204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53571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8429" y="182879"/>
            <a:ext cx="6167528" cy="6505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3050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699" y="593815"/>
            <a:ext cx="6457950" cy="22479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0088" y="3511051"/>
            <a:ext cx="5172075" cy="17430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33162" y="460385"/>
            <a:ext cx="2184627" cy="1832268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7302137" y="117566"/>
            <a:ext cx="26126" cy="65836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87604" y="2494044"/>
            <a:ext cx="2137002" cy="203401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33161" y="4322581"/>
            <a:ext cx="2591889" cy="2561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2940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263" y="272822"/>
            <a:ext cx="6443119" cy="6172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0157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303" y="713014"/>
            <a:ext cx="8757179" cy="23959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743" y="3356201"/>
            <a:ext cx="8267700" cy="30194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57125" y="399505"/>
            <a:ext cx="2047875" cy="8858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500" y="367120"/>
            <a:ext cx="2514600" cy="32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8623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862" y="1332411"/>
            <a:ext cx="10461738" cy="43891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35502" y="125322"/>
            <a:ext cx="2047875" cy="88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5787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537063" y="1475060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 smtClean="0">
                <a:latin typeface="XCCW DH C" panose="03050602040000000000" pitchFamily="66" charset="0"/>
              </a:rPr>
              <a:t>Day 4</a:t>
            </a:r>
            <a:br>
              <a:rPr lang="en-GB" dirty="0" smtClean="0">
                <a:latin typeface="XCCW DH C" panose="03050602040000000000" pitchFamily="66" charset="0"/>
              </a:rPr>
            </a:br>
            <a:r>
              <a:rPr lang="en-GB" dirty="0" smtClean="0">
                <a:latin typeface="XCCW DH C" panose="03050602040000000000" pitchFamily="66" charset="0"/>
              </a:rPr>
              <a:t/>
            </a:r>
            <a:br>
              <a:rPr lang="en-GB" dirty="0" smtClean="0">
                <a:latin typeface="XCCW DH C" panose="03050602040000000000" pitchFamily="66" charset="0"/>
              </a:rPr>
            </a:br>
            <a:r>
              <a:rPr lang="en-GB" dirty="0" smtClean="0">
                <a:latin typeface="XCCW DH C" panose="03050602040000000000" pitchFamily="66" charset="0"/>
              </a:rPr>
              <a:t>Subtracting Fractions</a:t>
            </a:r>
            <a:endParaRPr lang="en-GB" dirty="0">
              <a:latin typeface="XCCW DH C" panose="0305060204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40171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7519" y="143138"/>
            <a:ext cx="5990130" cy="6714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2535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1992" y="130629"/>
            <a:ext cx="6126988" cy="6727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1133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3889" y="483326"/>
            <a:ext cx="8130976" cy="596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6752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2297" y="572316"/>
            <a:ext cx="7710079" cy="5460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8072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705" y="307522"/>
            <a:ext cx="5543550" cy="506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1138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4657" y="1303700"/>
            <a:ext cx="8181085" cy="47705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4657" y="628241"/>
            <a:ext cx="5283590" cy="675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1879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2469" y="2266"/>
            <a:ext cx="5348830" cy="6855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1649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471748" y="1671003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 smtClean="0">
                <a:latin typeface="XCCW DH C" panose="03050602040000000000" pitchFamily="66" charset="0"/>
              </a:rPr>
              <a:t>Day 5</a:t>
            </a:r>
            <a:br>
              <a:rPr lang="en-GB" dirty="0" smtClean="0">
                <a:latin typeface="XCCW DH C" panose="03050602040000000000" pitchFamily="66" charset="0"/>
              </a:rPr>
            </a:br>
            <a:r>
              <a:rPr lang="en-GB" dirty="0" smtClean="0">
                <a:latin typeface="XCCW DH C" panose="03050602040000000000" pitchFamily="66" charset="0"/>
              </a:rPr>
              <a:t/>
            </a:r>
            <a:br>
              <a:rPr lang="en-GB" dirty="0" smtClean="0">
                <a:latin typeface="XCCW DH C" panose="03050602040000000000" pitchFamily="66" charset="0"/>
              </a:rPr>
            </a:br>
            <a:r>
              <a:rPr lang="en-GB" dirty="0" smtClean="0">
                <a:latin typeface="XCCW DH C" panose="03050602040000000000" pitchFamily="66" charset="0"/>
              </a:rPr>
              <a:t>Subtracting Fractions (Problem Solving)</a:t>
            </a:r>
            <a:endParaRPr lang="en-GB" dirty="0">
              <a:latin typeface="XCCW DH C" panose="0305060204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96591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0405" y="0"/>
            <a:ext cx="79911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3246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0375" y="1731781"/>
            <a:ext cx="9385442" cy="2801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7845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6144" y="1964055"/>
            <a:ext cx="7181562" cy="2621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6968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3104" y="457199"/>
            <a:ext cx="9202814" cy="5865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07266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910" y="234178"/>
            <a:ext cx="8800459" cy="62449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5503" y="6072051"/>
            <a:ext cx="1000125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78207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645" y="458016"/>
            <a:ext cx="7528017" cy="5538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48848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096" y="677909"/>
            <a:ext cx="8905875" cy="24193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" y="367120"/>
            <a:ext cx="2514600" cy="3238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500" y="3097259"/>
            <a:ext cx="9774283" cy="359523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09377" y="367120"/>
            <a:ext cx="2047875" cy="88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61482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35502" y="125322"/>
            <a:ext cx="2047875" cy="8858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1143000"/>
            <a:ext cx="109347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0731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2196" y="209006"/>
            <a:ext cx="8596798" cy="6492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9398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300" y="243023"/>
            <a:ext cx="4171950" cy="16954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0388" y="1938473"/>
            <a:ext cx="4962397" cy="20769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4990" y="5096553"/>
            <a:ext cx="5524500" cy="12287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94216" y="4610778"/>
            <a:ext cx="5753100" cy="48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190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982" y="307929"/>
            <a:ext cx="3878837" cy="13641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598" y="2741703"/>
            <a:ext cx="7593059" cy="403530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598" y="1806824"/>
            <a:ext cx="5762625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4257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 smtClean="0">
                <a:latin typeface="XCCW DH C" panose="03050602040000000000" pitchFamily="66" charset="0"/>
              </a:rPr>
              <a:t>Day 2</a:t>
            </a:r>
            <a:br>
              <a:rPr lang="en-GB" dirty="0" smtClean="0">
                <a:latin typeface="XCCW DH C" panose="03050602040000000000" pitchFamily="66" charset="0"/>
              </a:rPr>
            </a:br>
            <a:r>
              <a:rPr lang="en-GB" dirty="0" smtClean="0">
                <a:latin typeface="XCCW DH C" panose="03050602040000000000" pitchFamily="66" charset="0"/>
              </a:rPr>
              <a:t/>
            </a:r>
            <a:br>
              <a:rPr lang="en-GB" dirty="0" smtClean="0">
                <a:latin typeface="XCCW DH C" panose="03050602040000000000" pitchFamily="66" charset="0"/>
              </a:rPr>
            </a:br>
            <a:r>
              <a:rPr lang="en-GB" dirty="0" smtClean="0">
                <a:latin typeface="XCCW DH C" panose="03050602040000000000" pitchFamily="66" charset="0"/>
              </a:rPr>
              <a:t>Adding Fractions</a:t>
            </a:r>
            <a:endParaRPr lang="en-GB" dirty="0">
              <a:latin typeface="XCCW DH C" panose="0305060204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47429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0594" y="130629"/>
            <a:ext cx="6068649" cy="6727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1518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8436" y="287383"/>
            <a:ext cx="8864338" cy="6361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5468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38</Words>
  <Application>Microsoft Office PowerPoint</Application>
  <PresentationFormat>Widescreen</PresentationFormat>
  <Paragraphs>5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8" baseType="lpstr">
      <vt:lpstr>Arial</vt:lpstr>
      <vt:lpstr>Calibri</vt:lpstr>
      <vt:lpstr>Calibri Light</vt:lpstr>
      <vt:lpstr>XCCW DH C</vt:lpstr>
      <vt:lpstr>Office Theme</vt:lpstr>
      <vt:lpstr>Day 1  Ordering Fractions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Exceed MAT - Horton Grange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Day 1  Ordering Fractions</dc:title>
  <dc:creator>Rayma Ahmed</dc:creator>
  <cp:lastModifiedBy>Iram Afzal</cp:lastModifiedBy>
  <cp:revision>5</cp:revision>
  <dcterms:created xsi:type="dcterms:W3CDTF">2020-09-17T17:32:31Z</dcterms:created>
  <dcterms:modified xsi:type="dcterms:W3CDTF">2020-09-18T14:23:37Z</dcterms:modified>
</cp:coreProperties>
</file>