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3" r:id="rId4"/>
    <p:sldId id="261" r:id="rId5"/>
    <p:sldId id="262" r:id="rId6"/>
    <p:sldId id="258" r:id="rId7"/>
    <p:sldId id="256" r:id="rId8"/>
    <p:sldId id="257" r:id="rId9"/>
    <p:sldId id="259" r:id="rId10"/>
    <p:sldId id="260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3E1AF893-186D-4D90-9E1D-1052C3720016}"/>
    <pc:docChg chg="undo custSel addSld delSld modSld sldOrd">
      <pc:chgData name="david taylor" userId="6ae9e8f56717e08b" providerId="LiveId" clId="{3E1AF893-186D-4D90-9E1D-1052C3720016}" dt="2020-09-20T16:37:01.326" v="1567" actId="20577"/>
      <pc:docMkLst>
        <pc:docMk/>
      </pc:docMkLst>
      <pc:sldChg chg="addSp delSp modSp mod ord">
        <pc:chgData name="david taylor" userId="6ae9e8f56717e08b" providerId="LiveId" clId="{3E1AF893-186D-4D90-9E1D-1052C3720016}" dt="2020-09-20T15:36:29.471" v="1334" actId="1076"/>
        <pc:sldMkLst>
          <pc:docMk/>
          <pc:sldMk cId="3732479440" sldId="256"/>
        </pc:sldMkLst>
        <pc:spChg chg="add mod">
          <ac:chgData name="david taylor" userId="6ae9e8f56717e08b" providerId="LiveId" clId="{3E1AF893-186D-4D90-9E1D-1052C3720016}" dt="2020-09-20T13:20:37.313" v="67" actId="1076"/>
          <ac:spMkLst>
            <pc:docMk/>
            <pc:sldMk cId="3732479440" sldId="256"/>
            <ac:spMk id="3" creationId="{DB705571-2DE2-46E0-87FE-1B1B35E5BE9A}"/>
          </ac:spMkLst>
        </pc:spChg>
        <pc:spChg chg="mod">
          <ac:chgData name="david taylor" userId="6ae9e8f56717e08b" providerId="LiveId" clId="{3E1AF893-186D-4D90-9E1D-1052C3720016}" dt="2020-09-20T15:35:57.226" v="1332" actId="1076"/>
          <ac:spMkLst>
            <pc:docMk/>
            <pc:sldMk cId="3732479440" sldId="256"/>
            <ac:spMk id="6" creationId="{A51D8A70-47AB-496D-B218-B6CD4E20210D}"/>
          </ac:spMkLst>
        </pc:spChg>
        <pc:picChg chg="add del mod">
          <ac:chgData name="david taylor" userId="6ae9e8f56717e08b" providerId="LiveId" clId="{3E1AF893-186D-4D90-9E1D-1052C3720016}" dt="2020-09-20T15:35:46.790" v="1329" actId="478"/>
          <ac:picMkLst>
            <pc:docMk/>
            <pc:sldMk cId="3732479440" sldId="256"/>
            <ac:picMk id="2" creationId="{37D5E614-7853-409F-B3A4-EFD97B8F9655}"/>
          </ac:picMkLst>
        </pc:picChg>
        <pc:picChg chg="add del mod">
          <ac:chgData name="david taylor" userId="6ae9e8f56717e08b" providerId="LiveId" clId="{3E1AF893-186D-4D90-9E1D-1052C3720016}" dt="2020-09-20T13:21:45.513" v="71" actId="478"/>
          <ac:picMkLst>
            <pc:docMk/>
            <pc:sldMk cId="3732479440" sldId="256"/>
            <ac:picMk id="2" creationId="{FBC50686-10C8-4874-A495-C514EF45EA4F}"/>
          </ac:picMkLst>
        </pc:picChg>
        <pc:picChg chg="add mod">
          <ac:chgData name="david taylor" userId="6ae9e8f56717e08b" providerId="LiveId" clId="{3E1AF893-186D-4D90-9E1D-1052C3720016}" dt="2020-09-20T15:36:29.471" v="1334" actId="1076"/>
          <ac:picMkLst>
            <pc:docMk/>
            <pc:sldMk cId="3732479440" sldId="256"/>
            <ac:picMk id="4" creationId="{127BA9A7-63F7-4744-9A2A-DB61DDD22618}"/>
          </ac:picMkLst>
        </pc:picChg>
        <pc:picChg chg="add del mod">
          <ac:chgData name="david taylor" userId="6ae9e8f56717e08b" providerId="LiveId" clId="{3E1AF893-186D-4D90-9E1D-1052C3720016}" dt="2020-09-20T13:21:34.669" v="70" actId="478"/>
          <ac:picMkLst>
            <pc:docMk/>
            <pc:sldMk cId="3732479440" sldId="256"/>
            <ac:picMk id="7" creationId="{91B08F8D-CED5-4F12-977C-8DE6D5568047}"/>
          </ac:picMkLst>
        </pc:picChg>
        <pc:picChg chg="mod">
          <ac:chgData name="david taylor" userId="6ae9e8f56717e08b" providerId="LiveId" clId="{3E1AF893-186D-4D90-9E1D-1052C3720016}" dt="2020-09-20T13:20:33.481" v="66" actId="1076"/>
          <ac:picMkLst>
            <pc:docMk/>
            <pc:sldMk cId="3732479440" sldId="256"/>
            <ac:picMk id="8" creationId="{9ED42F7C-727A-4DF2-960E-67DC880938C1}"/>
          </ac:picMkLst>
        </pc:picChg>
      </pc:sldChg>
      <pc:sldChg chg="addSp delSp modSp new mod">
        <pc:chgData name="david taylor" userId="6ae9e8f56717e08b" providerId="LiveId" clId="{3E1AF893-186D-4D90-9E1D-1052C3720016}" dt="2020-09-20T14:49:47.895" v="996" actId="20577"/>
        <pc:sldMkLst>
          <pc:docMk/>
          <pc:sldMk cId="691399287" sldId="257"/>
        </pc:sldMkLst>
        <pc:spChg chg="del">
          <ac:chgData name="david taylor" userId="6ae9e8f56717e08b" providerId="LiveId" clId="{3E1AF893-186D-4D90-9E1D-1052C3720016}" dt="2020-09-20T13:22:05.840" v="73" actId="478"/>
          <ac:spMkLst>
            <pc:docMk/>
            <pc:sldMk cId="691399287" sldId="257"/>
            <ac:spMk id="2" creationId="{AA308D49-7D8D-4B60-AE0C-36B7A26D0BF7}"/>
          </ac:spMkLst>
        </pc:spChg>
        <pc:spChg chg="del">
          <ac:chgData name="david taylor" userId="6ae9e8f56717e08b" providerId="LiveId" clId="{3E1AF893-186D-4D90-9E1D-1052C3720016}" dt="2020-09-20T13:22:07.138" v="74" actId="478"/>
          <ac:spMkLst>
            <pc:docMk/>
            <pc:sldMk cId="691399287" sldId="257"/>
            <ac:spMk id="3" creationId="{5EFC8272-BB5C-4E78-8007-B830C72DDAAA}"/>
          </ac:spMkLst>
        </pc:spChg>
        <pc:spChg chg="add mod">
          <ac:chgData name="david taylor" userId="6ae9e8f56717e08b" providerId="LiveId" clId="{3E1AF893-186D-4D90-9E1D-1052C3720016}" dt="2020-09-20T13:27:21.331" v="168" actId="1076"/>
          <ac:spMkLst>
            <pc:docMk/>
            <pc:sldMk cId="691399287" sldId="257"/>
            <ac:spMk id="6" creationId="{A4BBF5B7-BAE5-4E55-A7C0-F27B052304A1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9" creationId="{8F30EB75-33B3-4D54-81AA-E61A0A6B3FAA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10" creationId="{6527BAE7-0207-4CDB-BBA1-D4DA37FF0348}"/>
          </ac:spMkLst>
        </pc:spChg>
        <pc:spChg chg="add mod">
          <ac:chgData name="david taylor" userId="6ae9e8f56717e08b" providerId="LiveId" clId="{3E1AF893-186D-4D90-9E1D-1052C3720016}" dt="2020-09-20T14:49:47.895" v="996" actId="20577"/>
          <ac:spMkLst>
            <pc:docMk/>
            <pc:sldMk cId="691399287" sldId="257"/>
            <ac:spMk id="15" creationId="{4D5B8A90-3D81-49B1-8CBF-339F22015F54}"/>
          </ac:spMkLst>
        </pc:spChg>
        <pc:spChg chg="add mod">
          <ac:chgData name="david taylor" userId="6ae9e8f56717e08b" providerId="LiveId" clId="{3E1AF893-186D-4D90-9E1D-1052C3720016}" dt="2020-09-20T13:53:21.459" v="419" actId="1076"/>
          <ac:spMkLst>
            <pc:docMk/>
            <pc:sldMk cId="691399287" sldId="257"/>
            <ac:spMk id="16" creationId="{4FCAF84E-B039-474F-82EC-D78A82F3CFFA}"/>
          </ac:spMkLst>
        </pc:spChg>
        <pc:picChg chg="add mod">
          <ac:chgData name="david taylor" userId="6ae9e8f56717e08b" providerId="LiveId" clId="{3E1AF893-186D-4D90-9E1D-1052C3720016}" dt="2020-09-20T13:52:06.967" v="370" actId="1076"/>
          <ac:picMkLst>
            <pc:docMk/>
            <pc:sldMk cId="691399287" sldId="257"/>
            <ac:picMk id="4" creationId="{00CA3990-7C0B-4EE4-AF12-B219029462F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7" creationId="{CE244380-482A-46D7-B256-FBD86250028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8" creationId="{C7205206-57A3-43D1-A570-735568DE8488}"/>
          </ac:picMkLst>
        </pc:pic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2" creationId="{493B0C36-324E-44C8-91BD-99A21BC89D65}"/>
          </ac:cxnSpMkLst>
        </pc:cxn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3" creationId="{CC11E318-5ED4-46E6-9B03-CD45857B485C}"/>
          </ac:cxnSpMkLst>
        </pc:cxnChg>
      </pc:sldChg>
      <pc:sldChg chg="addSp modSp new mod ord">
        <pc:chgData name="david taylor" userId="6ae9e8f56717e08b" providerId="LiveId" clId="{3E1AF893-186D-4D90-9E1D-1052C3720016}" dt="2020-09-20T14:15:44.614" v="422"/>
        <pc:sldMkLst>
          <pc:docMk/>
          <pc:sldMk cId="1931901807" sldId="258"/>
        </pc:sldMkLst>
        <pc:spChg chg="add mod">
          <ac:chgData name="david taylor" userId="6ae9e8f56717e08b" providerId="LiveId" clId="{3E1AF893-186D-4D90-9E1D-1052C3720016}" dt="2020-09-20T13:44:35.979" v="315" actId="20577"/>
          <ac:spMkLst>
            <pc:docMk/>
            <pc:sldMk cId="1931901807" sldId="258"/>
            <ac:spMk id="4" creationId="{CDD8C9CE-DE19-4AD9-ABA0-2B0A3BA2A88D}"/>
          </ac:spMkLst>
        </pc:spChg>
        <pc:spChg chg="add mod">
          <ac:chgData name="david taylor" userId="6ae9e8f56717e08b" providerId="LiveId" clId="{3E1AF893-186D-4D90-9E1D-1052C3720016}" dt="2020-09-20T13:45:15.078" v="322" actId="1076"/>
          <ac:spMkLst>
            <pc:docMk/>
            <pc:sldMk cId="1931901807" sldId="258"/>
            <ac:spMk id="6" creationId="{6D4F3377-28EC-41BD-8E1A-0DE52FA9AC8E}"/>
          </ac:spMkLst>
        </pc:spChg>
        <pc:picChg chg="add mod">
          <ac:chgData name="david taylor" userId="6ae9e8f56717e08b" providerId="LiveId" clId="{3E1AF893-186D-4D90-9E1D-1052C3720016}" dt="2020-09-20T13:45:04.241" v="321"/>
          <ac:picMkLst>
            <pc:docMk/>
            <pc:sldMk cId="1931901807" sldId="258"/>
            <ac:picMk id="2" creationId="{C7D377C7-23B5-40AE-AA8B-4F795EE81416}"/>
          </ac:picMkLst>
        </pc:picChg>
      </pc:sldChg>
      <pc:sldChg chg="addSp modSp new mod">
        <pc:chgData name="david taylor" userId="6ae9e8f56717e08b" providerId="LiveId" clId="{3E1AF893-186D-4D90-9E1D-1052C3720016}" dt="2020-09-20T15:35:30.962" v="1326" actId="1076"/>
        <pc:sldMkLst>
          <pc:docMk/>
          <pc:sldMk cId="3777157158" sldId="259"/>
        </pc:sldMkLst>
        <pc:spChg chg="add mod">
          <ac:chgData name="david taylor" userId="6ae9e8f56717e08b" providerId="LiveId" clId="{3E1AF893-186D-4D90-9E1D-1052C3720016}" dt="2020-09-20T13:49:35.616" v="346" actId="1076"/>
          <ac:spMkLst>
            <pc:docMk/>
            <pc:sldMk cId="3777157158" sldId="259"/>
            <ac:spMk id="5" creationId="{F432F081-0162-4C0B-92CC-0A0DFCD92CA6}"/>
          </ac:spMkLst>
        </pc:spChg>
        <pc:spChg chg="add mod">
          <ac:chgData name="david taylor" userId="6ae9e8f56717e08b" providerId="LiveId" clId="{3E1AF893-186D-4D90-9E1D-1052C3720016}" dt="2020-09-20T13:49:47.232" v="358" actId="14100"/>
          <ac:spMkLst>
            <pc:docMk/>
            <pc:sldMk cId="3777157158" sldId="259"/>
            <ac:spMk id="7" creationId="{662C3832-F590-4D6A-97AE-EA01A0578774}"/>
          </ac:spMkLst>
        </pc:spChg>
        <pc:picChg chg="add mod">
          <ac:chgData name="david taylor" userId="6ae9e8f56717e08b" providerId="LiveId" clId="{3E1AF893-186D-4D90-9E1D-1052C3720016}" dt="2020-09-20T15:35:30.962" v="1326" actId="1076"/>
          <ac:picMkLst>
            <pc:docMk/>
            <pc:sldMk cId="3777157158" sldId="259"/>
            <ac:picMk id="2" creationId="{1217DC1E-4F5F-4597-8F22-2D7E268230FD}"/>
          </ac:picMkLst>
        </pc:picChg>
        <pc:picChg chg="add mod">
          <ac:chgData name="david taylor" userId="6ae9e8f56717e08b" providerId="LiveId" clId="{3E1AF893-186D-4D90-9E1D-1052C3720016}" dt="2020-09-20T13:49:31.320" v="345" actId="14100"/>
          <ac:picMkLst>
            <pc:docMk/>
            <pc:sldMk cId="3777157158" sldId="259"/>
            <ac:picMk id="3" creationId="{8F55EAFF-1A36-4FF7-85EE-719F0FC6C0EB}"/>
          </ac:picMkLst>
        </pc:picChg>
      </pc:sldChg>
      <pc:sldChg chg="addSp modSp new mod">
        <pc:chgData name="david taylor" userId="6ae9e8f56717e08b" providerId="LiveId" clId="{3E1AF893-186D-4D90-9E1D-1052C3720016}" dt="2020-09-20T15:35:40.262" v="1328" actId="1076"/>
        <pc:sldMkLst>
          <pc:docMk/>
          <pc:sldMk cId="647661028" sldId="260"/>
        </pc:sldMkLst>
        <pc:picChg chg="add mod">
          <ac:chgData name="david taylor" userId="6ae9e8f56717e08b" providerId="LiveId" clId="{3E1AF893-186D-4D90-9E1D-1052C3720016}" dt="2020-09-20T15:35:40.262" v="1328" actId="1076"/>
          <ac:picMkLst>
            <pc:docMk/>
            <pc:sldMk cId="647661028" sldId="260"/>
            <ac:picMk id="2" creationId="{6F40230B-99E1-447C-A2C2-14BE677369AE}"/>
          </ac:picMkLst>
        </pc:picChg>
        <pc:picChg chg="add mod">
          <ac:chgData name="david taylor" userId="6ae9e8f56717e08b" providerId="LiveId" clId="{3E1AF893-186D-4D90-9E1D-1052C3720016}" dt="2020-09-20T13:49:04.352" v="342" actId="1076"/>
          <ac:picMkLst>
            <pc:docMk/>
            <pc:sldMk cId="647661028" sldId="260"/>
            <ac:picMk id="3" creationId="{C7BC0621-DC38-4BC9-A842-604FEDED4CE7}"/>
          </ac:picMkLst>
        </pc:picChg>
      </pc:sldChg>
      <pc:sldChg chg="addSp modSp new mod ord">
        <pc:chgData name="david taylor" userId="6ae9e8f56717e08b" providerId="LiveId" clId="{3E1AF893-186D-4D90-9E1D-1052C3720016}" dt="2020-09-20T14:18:40.833" v="534"/>
        <pc:sldMkLst>
          <pc:docMk/>
          <pc:sldMk cId="616334802" sldId="261"/>
        </pc:sldMkLst>
        <pc:spChg chg="add mod">
          <ac:chgData name="david taylor" userId="6ae9e8f56717e08b" providerId="LiveId" clId="{3E1AF893-186D-4D90-9E1D-1052C3720016}" dt="2020-09-20T14:17:29.880" v="523" actId="1076"/>
          <ac:spMkLst>
            <pc:docMk/>
            <pc:sldMk cId="616334802" sldId="261"/>
            <ac:spMk id="4" creationId="{21C94719-1CFA-4145-B28F-6D3B59A10634}"/>
          </ac:spMkLst>
        </pc:spChg>
        <pc:picChg chg="add mod">
          <ac:chgData name="david taylor" userId="6ae9e8f56717e08b" providerId="LiveId" clId="{3E1AF893-186D-4D90-9E1D-1052C3720016}" dt="2020-09-20T14:15:56.083" v="426" actId="1076"/>
          <ac:picMkLst>
            <pc:docMk/>
            <pc:sldMk cId="616334802" sldId="261"/>
            <ac:picMk id="3" creationId="{4408DDA9-74CB-4B1D-8E9A-FB4D62153C4D}"/>
          </ac:picMkLst>
        </pc:picChg>
      </pc:sldChg>
      <pc:sldChg chg="addSp delSp modSp new mod">
        <pc:chgData name="david taylor" userId="6ae9e8f56717e08b" providerId="LiveId" clId="{3E1AF893-186D-4D90-9E1D-1052C3720016}" dt="2020-09-20T14:18:26.650" v="531" actId="14100"/>
        <pc:sldMkLst>
          <pc:docMk/>
          <pc:sldMk cId="3657244105" sldId="262"/>
        </pc:sldMkLst>
        <pc:spChg chg="add">
          <ac:chgData name="david taylor" userId="6ae9e8f56717e08b" providerId="LiveId" clId="{3E1AF893-186D-4D90-9E1D-1052C3720016}" dt="2020-09-20T14:18:18.601" v="528" actId="22"/>
          <ac:spMkLst>
            <pc:docMk/>
            <pc:sldMk cId="3657244105" sldId="262"/>
            <ac:spMk id="7" creationId="{BA674DB6-B057-4A11-851A-A40624C5EBE1}"/>
          </ac:spMkLst>
        </pc:spChg>
        <pc:picChg chg="add mod">
          <ac:chgData name="david taylor" userId="6ae9e8f56717e08b" providerId="LiveId" clId="{3E1AF893-186D-4D90-9E1D-1052C3720016}" dt="2020-09-20T14:18:26.650" v="531" actId="14100"/>
          <ac:picMkLst>
            <pc:docMk/>
            <pc:sldMk cId="3657244105" sldId="262"/>
            <ac:picMk id="3" creationId="{EFDE498E-176E-4C9D-9BB7-107D9F23030C}"/>
          </ac:picMkLst>
        </pc:picChg>
        <pc:picChg chg="add del">
          <ac:chgData name="david taylor" userId="6ae9e8f56717e08b" providerId="LiveId" clId="{3E1AF893-186D-4D90-9E1D-1052C3720016}" dt="2020-09-20T14:18:20.973" v="529" actId="478"/>
          <ac:picMkLst>
            <pc:docMk/>
            <pc:sldMk cId="3657244105" sldId="262"/>
            <ac:picMk id="5" creationId="{630E7211-F66A-4C57-B607-515EF7F67818}"/>
          </ac:picMkLst>
        </pc:picChg>
      </pc:sldChg>
      <pc:sldChg chg="addSp modSp new mod ord">
        <pc:chgData name="david taylor" userId="6ae9e8f56717e08b" providerId="LiveId" clId="{3E1AF893-186D-4D90-9E1D-1052C3720016}" dt="2020-09-20T14:54:06.197" v="1001"/>
        <pc:sldMkLst>
          <pc:docMk/>
          <pc:sldMk cId="3777581699" sldId="263"/>
        </pc:sldMkLst>
        <pc:spChg chg="add mod">
          <ac:chgData name="david taylor" userId="6ae9e8f56717e08b" providerId="LiveId" clId="{3E1AF893-186D-4D90-9E1D-1052C3720016}" dt="2020-09-20T14:20:15.342" v="549" actId="1076"/>
          <ac:spMkLst>
            <pc:docMk/>
            <pc:sldMk cId="3777581699" sldId="263"/>
            <ac:spMk id="4" creationId="{ECFEE43E-F4B2-423A-ACC1-5CAF54DB9AAA}"/>
          </ac:spMkLst>
        </pc:spChg>
        <pc:spChg chg="add mod">
          <ac:chgData name="david taylor" userId="6ae9e8f56717e08b" providerId="LiveId" clId="{3E1AF893-186D-4D90-9E1D-1052C3720016}" dt="2020-09-20T14:20:09.600" v="548" actId="20577"/>
          <ac:spMkLst>
            <pc:docMk/>
            <pc:sldMk cId="3777581699" sldId="263"/>
            <ac:spMk id="6" creationId="{5901DD08-9754-40B1-A2CB-355A38B2C11A}"/>
          </ac:spMkLst>
        </pc:spChg>
        <pc:spChg chg="add mod">
          <ac:chgData name="david taylor" userId="6ae9e8f56717e08b" providerId="LiveId" clId="{3E1AF893-186D-4D90-9E1D-1052C3720016}" dt="2020-09-20T14:21:04.234" v="554" actId="1076"/>
          <ac:spMkLst>
            <pc:docMk/>
            <pc:sldMk cId="3777581699" sldId="263"/>
            <ac:spMk id="7" creationId="{91DB168D-3860-4F5D-89A1-31C7A2E02596}"/>
          </ac:spMkLst>
        </pc:spChg>
        <pc:picChg chg="add mod">
          <ac:chgData name="david taylor" userId="6ae9e8f56717e08b" providerId="LiveId" clId="{3E1AF893-186D-4D90-9E1D-1052C3720016}" dt="2020-09-20T14:20:39.390" v="551" actId="1076"/>
          <ac:picMkLst>
            <pc:docMk/>
            <pc:sldMk cId="3777581699" sldId="263"/>
            <ac:picMk id="2" creationId="{35F43D92-95A5-43E0-AFF5-FA5556E681A2}"/>
          </ac:picMkLst>
        </pc:picChg>
      </pc:sldChg>
      <pc:sldChg chg="addSp delSp modSp new mod">
        <pc:chgData name="david taylor" userId="6ae9e8f56717e08b" providerId="LiveId" clId="{3E1AF893-186D-4D90-9E1D-1052C3720016}" dt="2020-09-20T16:35:44.991" v="1452" actId="478"/>
        <pc:sldMkLst>
          <pc:docMk/>
          <pc:sldMk cId="3852860135" sldId="264"/>
        </pc:sldMkLst>
        <pc:spChg chg="add mod">
          <ac:chgData name="david taylor" userId="6ae9e8f56717e08b" providerId="LiveId" clId="{3E1AF893-186D-4D90-9E1D-1052C3720016}" dt="2020-09-20T16:35:30.645" v="1451" actId="20577"/>
          <ac:spMkLst>
            <pc:docMk/>
            <pc:sldMk cId="3852860135" sldId="264"/>
            <ac:spMk id="5" creationId="{715C30E6-00E9-47D3-AFFC-E9DC98EF0309}"/>
          </ac:spMkLst>
        </pc:spChg>
        <pc:picChg chg="add del mod">
          <ac:chgData name="david taylor" userId="6ae9e8f56717e08b" providerId="LiveId" clId="{3E1AF893-186D-4D90-9E1D-1052C3720016}" dt="2020-09-20T16:35:44.991" v="1452" actId="478"/>
          <ac:picMkLst>
            <pc:docMk/>
            <pc:sldMk cId="3852860135" sldId="264"/>
            <ac:picMk id="2" creationId="{2BD5273F-A998-488F-8A18-742ACB9B90CC}"/>
          </ac:picMkLst>
        </pc:picChg>
        <pc:picChg chg="add del mod">
          <ac:chgData name="david taylor" userId="6ae9e8f56717e08b" providerId="LiveId" clId="{3E1AF893-186D-4D90-9E1D-1052C3720016}" dt="2020-09-20T14:28:44.789" v="628" actId="478"/>
          <ac:picMkLst>
            <pc:docMk/>
            <pc:sldMk cId="3852860135" sldId="264"/>
            <ac:picMk id="3" creationId="{F74B81AB-16B2-4B76-B37D-49494D1E106B}"/>
          </ac:picMkLst>
        </pc:picChg>
        <pc:picChg chg="add mod">
          <ac:chgData name="david taylor" userId="6ae9e8f56717e08b" providerId="LiveId" clId="{3E1AF893-186D-4D90-9E1D-1052C3720016}" dt="2020-09-20T14:28:54.168" v="630" actId="1076"/>
          <ac:picMkLst>
            <pc:docMk/>
            <pc:sldMk cId="3852860135" sldId="264"/>
            <ac:picMk id="7" creationId="{A72F8058-4D03-443F-80C2-509F162C126E}"/>
          </ac:picMkLst>
        </pc:picChg>
      </pc:sldChg>
      <pc:sldChg chg="addSp modSp new mod">
        <pc:chgData name="david taylor" userId="6ae9e8f56717e08b" providerId="LiveId" clId="{3E1AF893-186D-4D90-9E1D-1052C3720016}" dt="2020-09-20T16:36:40.309" v="1534" actId="1076"/>
        <pc:sldMkLst>
          <pc:docMk/>
          <pc:sldMk cId="1620540401" sldId="265"/>
        </pc:sldMkLst>
        <pc:spChg chg="add mod">
          <ac:chgData name="david taylor" userId="6ae9e8f56717e08b" providerId="LiveId" clId="{3E1AF893-186D-4D90-9E1D-1052C3720016}" dt="2020-09-20T16:36:33.883" v="1533" actId="20577"/>
          <ac:spMkLst>
            <pc:docMk/>
            <pc:sldMk cId="1620540401" sldId="265"/>
            <ac:spMk id="4" creationId="{C25E28F1-A20B-43F1-958D-27DC691D10CE}"/>
          </ac:spMkLst>
        </pc:spChg>
        <pc:picChg chg="add mod">
          <ac:chgData name="david taylor" userId="6ae9e8f56717e08b" providerId="LiveId" clId="{3E1AF893-186D-4D90-9E1D-1052C3720016}" dt="2020-09-20T14:39:16.741" v="802" actId="1076"/>
          <ac:picMkLst>
            <pc:docMk/>
            <pc:sldMk cId="1620540401" sldId="265"/>
            <ac:picMk id="2" creationId="{D9305257-E6E9-45C2-8F0A-2F7D1217A47F}"/>
          </ac:picMkLst>
        </pc:picChg>
        <pc:picChg chg="add mod">
          <ac:chgData name="david taylor" userId="6ae9e8f56717e08b" providerId="LiveId" clId="{3E1AF893-186D-4D90-9E1D-1052C3720016}" dt="2020-09-20T16:36:40.309" v="1534" actId="1076"/>
          <ac:picMkLst>
            <pc:docMk/>
            <pc:sldMk cId="1620540401" sldId="265"/>
            <ac:picMk id="3" creationId="{57E00A37-C1B2-41AF-8569-6726C8EAEAA8}"/>
          </ac:picMkLst>
        </pc:picChg>
      </pc:sldChg>
      <pc:sldChg chg="addSp delSp modSp new mod">
        <pc:chgData name="david taylor" userId="6ae9e8f56717e08b" providerId="LiveId" clId="{3E1AF893-186D-4D90-9E1D-1052C3720016}" dt="2020-09-20T16:37:01.326" v="1567" actId="20577"/>
        <pc:sldMkLst>
          <pc:docMk/>
          <pc:sldMk cId="2182718344" sldId="266"/>
        </pc:sldMkLst>
        <pc:spChg chg="add mod">
          <ac:chgData name="david taylor" userId="6ae9e8f56717e08b" providerId="LiveId" clId="{3E1AF893-186D-4D90-9E1D-1052C3720016}" dt="2020-09-20T16:37:01.326" v="1567" actId="20577"/>
          <ac:spMkLst>
            <pc:docMk/>
            <pc:sldMk cId="2182718344" sldId="266"/>
            <ac:spMk id="3" creationId="{5334BAD9-8C34-48C5-9B13-F8ACED783297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4" creationId="{53E07F37-4BA0-4855-9CA5-3E89C075BD1F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5" creationId="{5537D2F2-6686-4C01-BCCD-29FCAA97E06D}"/>
          </ac:spMkLst>
        </pc:spChg>
        <pc:picChg chg="add mod">
          <ac:chgData name="david taylor" userId="6ae9e8f56717e08b" providerId="LiveId" clId="{3E1AF893-186D-4D90-9E1D-1052C3720016}" dt="2020-09-20T15:38:30.286" v="1388" actId="14100"/>
          <ac:picMkLst>
            <pc:docMk/>
            <pc:sldMk cId="2182718344" sldId="266"/>
            <ac:picMk id="2" creationId="{CDC528AA-E46E-4355-A1F8-19FB06640D87}"/>
          </ac:picMkLst>
        </pc:picChg>
        <pc:picChg chg="add mod">
          <ac:chgData name="david taylor" userId="6ae9e8f56717e08b" providerId="LiveId" clId="{3E1AF893-186D-4D90-9E1D-1052C3720016}" dt="2020-09-20T14:43:53.186" v="976" actId="14100"/>
          <ac:picMkLst>
            <pc:docMk/>
            <pc:sldMk cId="2182718344" sldId="266"/>
            <ac:picMk id="8" creationId="{3E373399-56D9-4C0A-B178-EF392546539D}"/>
          </ac:picMkLst>
        </pc:picChg>
        <pc:cxnChg chg="add del mod">
          <ac:chgData name="david taylor" userId="6ae9e8f56717e08b" providerId="LiveId" clId="{3E1AF893-186D-4D90-9E1D-1052C3720016}" dt="2020-09-20T14:43:34.920" v="970"/>
          <ac:cxnSpMkLst>
            <pc:docMk/>
            <pc:sldMk cId="2182718344" sldId="266"/>
            <ac:cxnSpMk id="6" creationId="{BE4AC99B-25C6-4AD3-B8CE-0B6FE4154147}"/>
          </ac:cxnSpMkLst>
        </pc:cxnChg>
      </pc:sldChg>
      <pc:sldChg chg="addSp modSp new mod">
        <pc:chgData name="david taylor" userId="6ae9e8f56717e08b" providerId="LiveId" clId="{3E1AF893-186D-4D90-9E1D-1052C3720016}" dt="2020-09-20T14:49:59.154" v="998" actId="1076"/>
        <pc:sldMkLst>
          <pc:docMk/>
          <pc:sldMk cId="1020282684" sldId="267"/>
        </pc:sldMkLst>
        <pc:spChg chg="add mod">
          <ac:chgData name="david taylor" userId="6ae9e8f56717e08b" providerId="LiveId" clId="{3E1AF893-186D-4D90-9E1D-1052C3720016}" dt="2020-09-20T14:47:32.746" v="983" actId="1076"/>
          <ac:spMkLst>
            <pc:docMk/>
            <pc:sldMk cId="1020282684" sldId="267"/>
            <ac:spMk id="4" creationId="{62AD9817-3C59-4F65-89C2-0AF75CDBA74B}"/>
          </ac:spMkLst>
        </pc:spChg>
        <pc:spChg chg="add mod">
          <ac:chgData name="david taylor" userId="6ae9e8f56717e08b" providerId="LiveId" clId="{3E1AF893-186D-4D90-9E1D-1052C3720016}" dt="2020-09-20T14:49:59.154" v="998" actId="1076"/>
          <ac:spMkLst>
            <pc:docMk/>
            <pc:sldMk cId="1020282684" sldId="267"/>
            <ac:spMk id="8" creationId="{E4573C50-1714-47E1-918C-DBE103384BA7}"/>
          </ac:spMkLst>
        </pc:spChg>
        <pc:picChg chg="add mod">
          <ac:chgData name="david taylor" userId="6ae9e8f56717e08b" providerId="LiveId" clId="{3E1AF893-186D-4D90-9E1D-1052C3720016}" dt="2020-09-20T14:47:14.479" v="981" actId="1076"/>
          <ac:picMkLst>
            <pc:docMk/>
            <pc:sldMk cId="1020282684" sldId="267"/>
            <ac:picMk id="2" creationId="{E1CE96F2-5CF1-4BDD-B1C9-4847A78D189D}"/>
          </ac:picMkLst>
        </pc:picChg>
        <pc:picChg chg="add mod">
          <ac:chgData name="david taylor" userId="6ae9e8f56717e08b" providerId="LiveId" clId="{3E1AF893-186D-4D90-9E1D-1052C3720016}" dt="2020-09-20T14:48:56.190" v="986" actId="1076"/>
          <ac:picMkLst>
            <pc:docMk/>
            <pc:sldMk cId="1020282684" sldId="267"/>
            <ac:picMk id="5" creationId="{8C255234-6B09-40BD-A125-3AB0DD11C019}"/>
          </ac:picMkLst>
        </pc:picChg>
        <pc:cxnChg chg="add mod">
          <ac:chgData name="david taylor" userId="6ae9e8f56717e08b" providerId="LiveId" clId="{3E1AF893-186D-4D90-9E1D-1052C3720016}" dt="2020-09-20T14:49:11.121" v="988" actId="1076"/>
          <ac:cxnSpMkLst>
            <pc:docMk/>
            <pc:sldMk cId="1020282684" sldId="267"/>
            <ac:cxnSpMk id="6" creationId="{8BE72F71-3D28-439D-B2A8-F874A2D38F93}"/>
          </ac:cxnSpMkLst>
        </pc:cxnChg>
      </pc:sldChg>
      <pc:sldChg chg="addSp modSp new mod">
        <pc:chgData name="david taylor" userId="6ae9e8f56717e08b" providerId="LiveId" clId="{3E1AF893-186D-4D90-9E1D-1052C3720016}" dt="2020-09-20T15:04:39.887" v="1310" actId="113"/>
        <pc:sldMkLst>
          <pc:docMk/>
          <pc:sldMk cId="3789316406" sldId="268"/>
        </pc:sldMkLst>
        <pc:spChg chg="add mod">
          <ac:chgData name="david taylor" userId="6ae9e8f56717e08b" providerId="LiveId" clId="{3E1AF893-186D-4D90-9E1D-1052C3720016}" dt="2020-09-20T15:04:39.887" v="1310" actId="113"/>
          <ac:spMkLst>
            <pc:docMk/>
            <pc:sldMk cId="3789316406" sldId="268"/>
            <ac:spMk id="2" creationId="{131D7FC8-E4D1-4D62-8DB2-012BD019F11F}"/>
          </ac:spMkLst>
        </pc:spChg>
      </pc:sldChg>
      <pc:sldChg chg="delSp new del mod">
        <pc:chgData name="david taylor" userId="6ae9e8f56717e08b" providerId="LiveId" clId="{3E1AF893-186D-4D90-9E1D-1052C3720016}" dt="2020-09-20T15:00:06.024" v="1206" actId="2696"/>
        <pc:sldMkLst>
          <pc:docMk/>
          <pc:sldMk cId="2487733824" sldId="269"/>
        </pc:sldMkLst>
        <pc:spChg chg="del">
          <ac:chgData name="david taylor" userId="6ae9e8f56717e08b" providerId="LiveId" clId="{3E1AF893-186D-4D90-9E1D-1052C3720016}" dt="2020-09-20T14:59:40.743" v="1204" actId="478"/>
          <ac:spMkLst>
            <pc:docMk/>
            <pc:sldMk cId="2487733824" sldId="269"/>
            <ac:spMk id="2" creationId="{09A9B78D-595B-44DF-9B7F-6022BA95244A}"/>
          </ac:spMkLst>
        </pc:spChg>
        <pc:spChg chg="del">
          <ac:chgData name="david taylor" userId="6ae9e8f56717e08b" providerId="LiveId" clId="{3E1AF893-186D-4D90-9E1D-1052C3720016}" dt="2020-09-20T14:59:38.484" v="1203" actId="478"/>
          <ac:spMkLst>
            <pc:docMk/>
            <pc:sldMk cId="2487733824" sldId="269"/>
            <ac:spMk id="3" creationId="{5349C309-9EF2-4444-AB53-0DC2C95E8D54}"/>
          </ac:spMkLst>
        </pc:spChg>
      </pc:sldChg>
      <pc:sldChg chg="delSp modSp add mod delAnim">
        <pc:chgData name="david taylor" userId="6ae9e8f56717e08b" providerId="LiveId" clId="{3E1AF893-186D-4D90-9E1D-1052C3720016}" dt="2020-09-20T15:07:34.932" v="1316" actId="1076"/>
        <pc:sldMkLst>
          <pc:docMk/>
          <pc:sldMk cId="2380947620" sldId="270"/>
        </pc:sldMkLst>
        <pc:spChg chg="mod">
          <ac:chgData name="david taylor" userId="6ae9e8f56717e08b" providerId="LiveId" clId="{3E1AF893-186D-4D90-9E1D-1052C3720016}" dt="2020-09-20T15:07:32.148" v="1315" actId="2710"/>
          <ac:spMkLst>
            <pc:docMk/>
            <pc:sldMk cId="2380947620" sldId="270"/>
            <ac:spMk id="2" creationId="{00000000-0000-0000-0000-000000000000}"/>
          </ac:spMkLst>
        </pc:spChg>
        <pc:spChg chg="mod">
          <ac:chgData name="david taylor" userId="6ae9e8f56717e08b" providerId="LiveId" clId="{3E1AF893-186D-4D90-9E1D-1052C3720016}" dt="2020-09-20T15:07:34.932" v="1316" actId="1076"/>
          <ac:spMkLst>
            <pc:docMk/>
            <pc:sldMk cId="2380947620" sldId="270"/>
            <ac:spMk id="3" creationId="{00000000-0000-0000-0000-000000000000}"/>
          </ac:spMkLst>
        </pc:spChg>
        <pc:picChg chg="del">
          <ac:chgData name="david taylor" userId="6ae9e8f56717e08b" providerId="LiveId" clId="{3E1AF893-186D-4D90-9E1D-1052C3720016}" dt="2020-09-20T15:06:48.756" v="1311" actId="478"/>
          <ac:picMkLst>
            <pc:docMk/>
            <pc:sldMk cId="2380947620" sldId="270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chopper-squa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BKyiYq5k9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marks.co.uk/ordering-and-sequencing/caterpillar-orde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Year 1</a:t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21.9.2020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C0621-DC38-4BC9-A842-604FEDED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2346" y="-1227582"/>
            <a:ext cx="6747308" cy="9423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40230B-99E1-447C-A2C2-14BE6773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974" y="67622"/>
            <a:ext cx="359142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5C30E6-00E9-47D3-AFFC-E9DC98EF0309}"/>
              </a:ext>
            </a:extLst>
          </p:cNvPr>
          <p:cNvSpPr txBox="1"/>
          <p:nvPr/>
        </p:nvSpPr>
        <p:spPr>
          <a:xfrm>
            <a:off x="182879" y="260409"/>
            <a:ext cx="7624690" cy="5755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Maths Pictorial Lesson</a:t>
            </a:r>
          </a:p>
          <a:p>
            <a:endParaRPr lang="en-GB" sz="40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Count the sweets in  the jar and write the number next to it.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What is one more than this number?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You could draw one more sweet and count them again if you want.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Write this new number down.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Draw the correct number of sweets for the new number.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F8058-4D03-443F-80C2-509F162C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78" y="0"/>
            <a:ext cx="437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05257-E6E9-45C2-8F0A-2F7D1217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47" y="207500"/>
            <a:ext cx="6909001" cy="6442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5E28F1-A20B-43F1-958D-27DC691D10CE}"/>
              </a:ext>
            </a:extLst>
          </p:cNvPr>
          <p:cNvSpPr txBox="1"/>
          <p:nvPr/>
        </p:nvSpPr>
        <p:spPr>
          <a:xfrm>
            <a:off x="0" y="375920"/>
            <a:ext cx="4635305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Maths Abstract task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2000" dirty="0">
                <a:latin typeface="Debbie Hepplewhite Print Font" panose="03050602040000000000" pitchFamily="66" charset="0"/>
              </a:rPr>
              <a:t>What is one more than each of these numbers?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r>
              <a:rPr lang="en-GB" sz="2000" dirty="0">
                <a:latin typeface="Debbie Hepplewhite Print Font" panose="03050602040000000000" pitchFamily="66" charset="0"/>
              </a:rPr>
              <a:t>Try putting the number in your head and counting on one, or find the next number on the number track below to help.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00A37-C1B2-41AF-8569-6726C8EA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7615"/>
            <a:ext cx="4635305" cy="7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4BAD9-8C34-48C5-9B13-F8ACED783297}"/>
              </a:ext>
            </a:extLst>
          </p:cNvPr>
          <p:cNvSpPr txBox="1"/>
          <p:nvPr/>
        </p:nvSpPr>
        <p:spPr>
          <a:xfrm>
            <a:off x="-14068" y="305582"/>
            <a:ext cx="5584873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Maths Abstract task</a:t>
            </a:r>
          </a:p>
          <a:p>
            <a:pPr algn="ctr"/>
            <a:r>
              <a:rPr lang="en-GB" sz="2800" dirty="0">
                <a:latin typeface="Debbie Hepplewhite Print Font" panose="03050602040000000000" pitchFamily="66" charset="0"/>
              </a:rPr>
              <a:t>Further Challenge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2000" dirty="0">
                <a:latin typeface="Debbie Hepplewhite Print Font" panose="03050602040000000000" pitchFamily="66" charset="0"/>
              </a:rPr>
              <a:t>What is TWO more than each of these numbers?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r>
              <a:rPr lang="en-GB" sz="2000" dirty="0">
                <a:latin typeface="Debbie Hepplewhite Print Font" panose="03050602040000000000" pitchFamily="66" charset="0"/>
              </a:rPr>
              <a:t>Try putting the number in your head and counting on TWO, or use the number track below.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73399-56D9-4C0A-B178-EF39254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05" y="688021"/>
            <a:ext cx="6805794" cy="2740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528AA-E46E-4355-A1F8-19FB0664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5" y="4837041"/>
            <a:ext cx="8237994" cy="13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E96F2-5CF1-4BDD-B1C9-4847A78D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97" y="2583120"/>
            <a:ext cx="6738915" cy="3742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D9817-3C59-4F65-89C2-0AF75CDBA74B}"/>
              </a:ext>
            </a:extLst>
          </p:cNvPr>
          <p:cNvSpPr txBox="1"/>
          <p:nvPr/>
        </p:nvSpPr>
        <p:spPr>
          <a:xfrm>
            <a:off x="5317097" y="163710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https://www.topmarks.co.uk/learning-to-count/chopper-squad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55234-6B09-40BD-A125-3AB0DD11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36" y="2583120"/>
            <a:ext cx="3186459" cy="20501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E72F71-3D28-439D-B2A8-F874A2D38F93}"/>
              </a:ext>
            </a:extLst>
          </p:cNvPr>
          <p:cNvCxnSpPr/>
          <p:nvPr/>
        </p:nvCxnSpPr>
        <p:spPr>
          <a:xfrm>
            <a:off x="1921945" y="2583120"/>
            <a:ext cx="731520" cy="721586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573C50-1714-47E1-918C-DBE103384BA7}"/>
              </a:ext>
            </a:extLst>
          </p:cNvPr>
          <p:cNvSpPr txBox="1"/>
          <p:nvPr/>
        </p:nvSpPr>
        <p:spPr>
          <a:xfrm>
            <a:off x="288387" y="379260"/>
            <a:ext cx="716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Maths Abstract lesson</a:t>
            </a:r>
          </a:p>
        </p:txBody>
      </p:sp>
    </p:spTree>
    <p:extLst>
      <p:ext uri="{BB962C8B-B14F-4D97-AF65-F5344CB8AC3E}">
        <p14:creationId xmlns:p14="http://schemas.microsoft.com/office/powerpoint/2010/main" val="102028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1055077" y="379828"/>
            <a:ext cx="1017094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Debbie Hepplewhite Print Font" panose="03050602040000000000" pitchFamily="66" charset="0"/>
              </a:rPr>
              <a:t>Day 1: Slides 3-5: </a:t>
            </a:r>
            <a:r>
              <a:rPr lang="en-GB" sz="2000" dirty="0">
                <a:latin typeface="Debbie Hepplewhite Print Font" panose="03050602040000000000" pitchFamily="66" charset="0"/>
              </a:rPr>
              <a:t>Maths Pictorial Counting to 20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Debbie Hepplewhite Print Font" panose="03050602040000000000" pitchFamily="66" charset="0"/>
              </a:rPr>
              <a:t>Day 2: Slides 6-7: </a:t>
            </a:r>
            <a:r>
              <a:rPr lang="en-GB" sz="2000" dirty="0">
                <a:latin typeface="Debbie Hepplewhite Print Font" panose="03050602040000000000" pitchFamily="66" charset="0"/>
              </a:rPr>
              <a:t>Maths Practical Missing Numbers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Debbie Hepplewhite Print Font" panose="03050602040000000000" pitchFamily="66" charset="0"/>
              </a:rPr>
              <a:t>Day 3: Slides 8-10: </a:t>
            </a:r>
            <a:r>
              <a:rPr lang="en-GB" sz="2000" dirty="0">
                <a:latin typeface="Debbie Hepplewhite Print Font" panose="03050602040000000000" pitchFamily="66" charset="0"/>
              </a:rPr>
              <a:t>Maths Abstract Missing Numbers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Debbie Hepplewhite Print Font" panose="03050602040000000000" pitchFamily="66" charset="0"/>
              </a:rPr>
              <a:t>Day 4: Slide 11: </a:t>
            </a:r>
            <a:r>
              <a:rPr lang="en-GB" sz="2000" dirty="0">
                <a:latin typeface="Debbie Hepplewhite Print Font" panose="03050602040000000000" pitchFamily="66" charset="0"/>
              </a:rPr>
              <a:t>Maths Pictorial One More Than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Debbie Hepplewhite Print Font" panose="03050602040000000000" pitchFamily="66" charset="0"/>
              </a:rPr>
              <a:t>Day 5: Slides 12-14: </a:t>
            </a:r>
            <a:r>
              <a:rPr lang="en-GB" sz="2000" dirty="0">
                <a:latin typeface="Debbie Hepplewhite Print Font" panose="03050602040000000000" pitchFamily="66" charset="0"/>
              </a:rPr>
              <a:t>Maths Abstract One More Than</a:t>
            </a: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5F43D92-95A5-43E0-AFF5-FA5556E6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38" y="1343645"/>
            <a:ext cx="7905750" cy="482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2143125" y="1082035"/>
            <a:ext cx="790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Let's count to twenty together!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1DD08-9754-40B1-A2CB-355A38B2C11A}"/>
              </a:ext>
            </a:extLst>
          </p:cNvPr>
          <p:cNvSpPr txBox="1"/>
          <p:nvPr/>
        </p:nvSpPr>
        <p:spPr>
          <a:xfrm>
            <a:off x="2152356" y="232274"/>
            <a:ext cx="860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Maths Pictorial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B168D-3860-4F5D-89A1-31C7A2E02596}"/>
              </a:ext>
            </a:extLst>
          </p:cNvPr>
          <p:cNvSpPr txBox="1"/>
          <p:nvPr/>
        </p:nvSpPr>
        <p:spPr>
          <a:xfrm>
            <a:off x="2447778" y="6192382"/>
            <a:ext cx="668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https://www.youtube.com/watch?v=D0Ajq682yrA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8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8DDA9-74CB-4B1D-8E9A-FB4D6215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56" y="1604035"/>
            <a:ext cx="9317606" cy="4754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94719-1CFA-4145-B28F-6D3B59A10634}"/>
              </a:ext>
            </a:extLst>
          </p:cNvPr>
          <p:cNvSpPr txBox="1"/>
          <p:nvPr/>
        </p:nvSpPr>
        <p:spPr>
          <a:xfrm>
            <a:off x="2152356" y="232274"/>
            <a:ext cx="8609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Maths Pictorial Lesson</a:t>
            </a:r>
          </a:p>
          <a:p>
            <a:r>
              <a:rPr lang="en-GB" sz="2800" dirty="0">
                <a:latin typeface="Debbie Hepplewhite Print Font" panose="03050602040000000000" pitchFamily="66" charset="0"/>
              </a:rPr>
              <a:t>Count how many each is worth.</a:t>
            </a:r>
          </a:p>
        </p:txBody>
      </p:sp>
    </p:spTree>
    <p:extLst>
      <p:ext uri="{BB962C8B-B14F-4D97-AF65-F5344CB8AC3E}">
        <p14:creationId xmlns:p14="http://schemas.microsoft.com/office/powerpoint/2010/main" val="61633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E498E-176E-4C9D-9BB7-107D9F23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02" y="1600710"/>
            <a:ext cx="7781844" cy="5007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74DB6-B057-4A11-851A-A40624C5EBE1}"/>
              </a:ext>
            </a:extLst>
          </p:cNvPr>
          <p:cNvSpPr txBox="1"/>
          <p:nvPr/>
        </p:nvSpPr>
        <p:spPr>
          <a:xfrm>
            <a:off x="2152356" y="232274"/>
            <a:ext cx="8609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Maths Pictorial Lesson</a:t>
            </a:r>
          </a:p>
          <a:p>
            <a:r>
              <a:rPr lang="en-GB" sz="2800" dirty="0">
                <a:latin typeface="Debbie Hepplewhite Print Font" panose="03050602040000000000" pitchFamily="66" charset="0"/>
              </a:rPr>
              <a:t>Count how many each is worth.</a:t>
            </a:r>
          </a:p>
        </p:txBody>
      </p:sp>
    </p:spTree>
    <p:extLst>
      <p:ext uri="{BB962C8B-B14F-4D97-AF65-F5344CB8AC3E}">
        <p14:creationId xmlns:p14="http://schemas.microsoft.com/office/powerpoint/2010/main" val="365724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7D377C7-23B5-40AE-AA8B-4F795EE8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81" y="3244334"/>
            <a:ext cx="5826454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Maths practical lesson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Today we are learning about missing numbers in a sequence up to 20.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2400" dirty="0">
                <a:latin typeface="Debbie Hepplewhite Print Font" panose="03050602040000000000" pitchFamily="66" charset="0"/>
              </a:rPr>
              <a:t>Let’s start by watching a quick video!</a:t>
            </a: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6D4F3377-28EC-41BD-8E1A-0DE52FA9AC8E}"/>
              </a:ext>
            </a:extLst>
          </p:cNvPr>
          <p:cNvSpPr txBox="1"/>
          <p:nvPr/>
        </p:nvSpPr>
        <p:spPr>
          <a:xfrm>
            <a:off x="2097488" y="3059668"/>
            <a:ext cx="6948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https://www.youtube.com/watch?v=dBKyiYq5k98</a:t>
            </a:r>
          </a:p>
        </p:txBody>
      </p:sp>
    </p:spTree>
    <p:extLst>
      <p:ext uri="{BB962C8B-B14F-4D97-AF65-F5344CB8AC3E}">
        <p14:creationId xmlns:p14="http://schemas.microsoft.com/office/powerpoint/2010/main" val="19319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1D8A70-47AB-496D-B218-B6CD4E20210D}"/>
              </a:ext>
            </a:extLst>
          </p:cNvPr>
          <p:cNvSpPr txBox="1"/>
          <p:nvPr/>
        </p:nvSpPr>
        <p:spPr>
          <a:xfrm>
            <a:off x="1389201" y="304799"/>
            <a:ext cx="926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Maths practical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42F7C-727A-4DF2-960E-67DC8809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85" y="879722"/>
            <a:ext cx="8379103" cy="4982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05571-2DE2-46E0-87FE-1B1B35E5BE9A}"/>
              </a:ext>
            </a:extLst>
          </p:cNvPr>
          <p:cNvSpPr txBox="1"/>
          <p:nvPr/>
        </p:nvSpPr>
        <p:spPr>
          <a:xfrm>
            <a:off x="1713914" y="6108058"/>
            <a:ext cx="876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Now practise drawing the numbers and writing the words.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BA9A7-63F7-4744-9A2A-DB61DDD2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675" y="258860"/>
            <a:ext cx="359142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7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0CA3990-7C0B-4EE4-AF12-B2190294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8" y="1325332"/>
            <a:ext cx="6096000" cy="420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BF5B7-BAE5-4E55-A7C0-F27B052304A1}"/>
              </a:ext>
            </a:extLst>
          </p:cNvPr>
          <p:cNvSpPr txBox="1"/>
          <p:nvPr/>
        </p:nvSpPr>
        <p:spPr>
          <a:xfrm>
            <a:off x="545122" y="1004536"/>
            <a:ext cx="842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https://www.topmarks.co.uk/ordering-and-sequencing/caterpillar-ordering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44380-482A-46D7-B256-FBD862500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26" y="1715740"/>
            <a:ext cx="3221501" cy="2038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05206-57A3-43D1-A570-735568DE8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25" y="4341907"/>
            <a:ext cx="3221501" cy="2023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30EB75-33B3-4D54-81AA-E61A0A6B3FAA}"/>
              </a:ext>
            </a:extLst>
          </p:cNvPr>
          <p:cNvSpPr txBox="1"/>
          <p:nvPr/>
        </p:nvSpPr>
        <p:spPr>
          <a:xfrm>
            <a:off x="596117" y="3807443"/>
            <a:ext cx="308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Sequencing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7BAE7-0207-4CDB-BBA1-D4DA37FF0348}"/>
              </a:ext>
            </a:extLst>
          </p:cNvPr>
          <p:cNvSpPr txBox="1"/>
          <p:nvPr/>
        </p:nvSpPr>
        <p:spPr>
          <a:xfrm>
            <a:off x="701625" y="6440026"/>
            <a:ext cx="287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to 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B0C36-324E-44C8-91BD-99A21BC89D65}"/>
              </a:ext>
            </a:extLst>
          </p:cNvPr>
          <p:cNvCxnSpPr/>
          <p:nvPr/>
        </p:nvCxnSpPr>
        <p:spPr>
          <a:xfrm>
            <a:off x="1981200" y="2104052"/>
            <a:ext cx="731520" cy="721586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1E318-5ED4-46E6-9B03-CD45857B485C}"/>
              </a:ext>
            </a:extLst>
          </p:cNvPr>
          <p:cNvCxnSpPr/>
          <p:nvPr/>
        </p:nvCxnSpPr>
        <p:spPr>
          <a:xfrm>
            <a:off x="173502" y="4600712"/>
            <a:ext cx="731520" cy="721586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5B8A90-3D81-49B1-8CBF-339F22015F54}"/>
              </a:ext>
            </a:extLst>
          </p:cNvPr>
          <p:cNvSpPr txBox="1"/>
          <p:nvPr/>
        </p:nvSpPr>
        <p:spPr>
          <a:xfrm>
            <a:off x="2215661" y="263378"/>
            <a:ext cx="716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Maths Abstract lesson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AF84E-B039-474F-82EC-D78A82F3CFFA}"/>
              </a:ext>
            </a:extLst>
          </p:cNvPr>
          <p:cNvSpPr txBox="1"/>
          <p:nvPr/>
        </p:nvSpPr>
        <p:spPr>
          <a:xfrm>
            <a:off x="4142353" y="6310920"/>
            <a:ext cx="825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Further Challenge: Do the task for 0-100</a:t>
            </a:r>
          </a:p>
        </p:txBody>
      </p:sp>
    </p:spTree>
    <p:extLst>
      <p:ext uri="{BB962C8B-B14F-4D97-AF65-F5344CB8AC3E}">
        <p14:creationId xmlns:p14="http://schemas.microsoft.com/office/powerpoint/2010/main" val="69139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5EAFF-1A36-4FF7-85EE-719F0FC6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3" y="2227956"/>
            <a:ext cx="8102575" cy="463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2F081-0162-4C0B-92CC-0A0DFCD92CA6}"/>
              </a:ext>
            </a:extLst>
          </p:cNvPr>
          <p:cNvSpPr txBox="1"/>
          <p:nvPr/>
        </p:nvSpPr>
        <p:spPr>
          <a:xfrm>
            <a:off x="747934" y="1089407"/>
            <a:ext cx="922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Debbie Hepplewhite Print Font" panose="03050602040000000000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We are learning to count in ones to find missing numbers.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Debbie Hepplewhite Print Font" panose="03050602040000000000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Debbie Hepplewhite Print Font" panose="03050602040000000000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Can you count in ones to find the missing numbers?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C3832-F590-4D6A-97AE-EA01A0578774}"/>
              </a:ext>
            </a:extLst>
          </p:cNvPr>
          <p:cNvSpPr txBox="1"/>
          <p:nvPr/>
        </p:nvSpPr>
        <p:spPr>
          <a:xfrm>
            <a:off x="2215661" y="263378"/>
            <a:ext cx="668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Maths Abstract task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17DC1E-4F5F-4597-8F22-2D7E26823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57" y="207056"/>
            <a:ext cx="359142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357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Debbie Hepplewhite Print Font</vt:lpstr>
      <vt:lpstr>Times New Roman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6</cp:revision>
  <dcterms:created xsi:type="dcterms:W3CDTF">2020-09-20T13:13:53Z</dcterms:created>
  <dcterms:modified xsi:type="dcterms:W3CDTF">2020-09-20T16:37:07Z</dcterms:modified>
</cp:coreProperties>
</file>