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>
        <p:scale>
          <a:sx n="61" d="100"/>
          <a:sy n="61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88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 </a:t>
            </a:r>
            <a:r>
              <a:rPr lang="en-GB" dirty="0" smtClean="0"/>
              <a:t>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21.9.20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1 -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Sing this number rhyme together:</a:t>
            </a:r>
          </a:p>
          <a:p>
            <a:pPr marL="0" indent="0">
              <a:buNone/>
            </a:pPr>
            <a:r>
              <a:rPr lang="en-GB" sz="2400" i="1" dirty="0" smtClean="0"/>
              <a:t>1,2,3,4,5.</a:t>
            </a:r>
          </a:p>
          <a:p>
            <a:pPr marL="0" indent="0">
              <a:buNone/>
            </a:pPr>
            <a:r>
              <a:rPr lang="en-GB" sz="2400" i="1" dirty="0" smtClean="0"/>
              <a:t>Once I caught a fish alive.</a:t>
            </a:r>
          </a:p>
          <a:p>
            <a:pPr marL="0" indent="0">
              <a:buNone/>
            </a:pPr>
            <a:r>
              <a:rPr lang="en-GB" sz="2400" i="1" dirty="0" smtClean="0"/>
              <a:t>6,7,8,9,10.</a:t>
            </a:r>
          </a:p>
          <a:p>
            <a:pPr marL="0" indent="0">
              <a:buNone/>
            </a:pPr>
            <a:r>
              <a:rPr lang="en-GB" sz="2400" i="1" dirty="0" smtClean="0"/>
              <a:t>Then I let it go again.</a:t>
            </a:r>
          </a:p>
          <a:p>
            <a:pPr marL="0" indent="0">
              <a:buNone/>
            </a:pPr>
            <a:r>
              <a:rPr lang="en-GB" sz="2400" i="1" dirty="0" smtClean="0"/>
              <a:t>Why did you let it go?</a:t>
            </a:r>
          </a:p>
          <a:p>
            <a:pPr marL="0" indent="0">
              <a:buNone/>
            </a:pPr>
            <a:r>
              <a:rPr lang="en-GB" sz="2400" i="1" dirty="0" smtClean="0"/>
              <a:t>Because it bit my finger so.</a:t>
            </a:r>
          </a:p>
          <a:p>
            <a:pPr marL="0" indent="0">
              <a:buNone/>
            </a:pPr>
            <a:r>
              <a:rPr lang="en-GB" sz="2400" i="1" dirty="0" smtClean="0"/>
              <a:t>Which finger did it bite?</a:t>
            </a:r>
          </a:p>
          <a:p>
            <a:pPr marL="0" indent="0">
              <a:buNone/>
            </a:pPr>
            <a:r>
              <a:rPr lang="en-GB" sz="2400" i="1" dirty="0" smtClean="0"/>
              <a:t>This little finger on my right.</a:t>
            </a:r>
          </a:p>
          <a:p>
            <a:pPr marL="0" indent="0">
              <a:buNone/>
            </a:pPr>
            <a:r>
              <a:rPr lang="en-GB" sz="2400" b="1" dirty="0" smtClean="0"/>
              <a:t>Encourage your child to use their fingers to count. You could even make some paper fish to count!</a:t>
            </a:r>
            <a:endParaRPr lang="en-GB" sz="2400" b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2 - counting and colours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Go on a treasure hunt around the house. Can you find 5 things that are red/blue/green?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9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3 -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Use the play dough you made (see English) to make 5 pretend cakes. Count them to check you have enough.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7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4 -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Count some actions.</a:t>
            </a:r>
          </a:p>
          <a:p>
            <a:pPr marL="0" indent="0">
              <a:buNone/>
            </a:pPr>
            <a:r>
              <a:rPr lang="en-GB" dirty="0" smtClean="0"/>
              <a:t>Can you clap 5 times?</a:t>
            </a:r>
          </a:p>
          <a:p>
            <a:pPr marL="0" indent="0">
              <a:buNone/>
            </a:pPr>
            <a:r>
              <a:rPr lang="en-GB" dirty="0" smtClean="0"/>
              <a:t>Can you jump 5 times?</a:t>
            </a:r>
          </a:p>
          <a:p>
            <a:pPr marL="0" indent="0">
              <a:buNone/>
            </a:pPr>
            <a:r>
              <a:rPr lang="en-GB" dirty="0" smtClean="0"/>
              <a:t>Can you nod your head 5 times?</a:t>
            </a:r>
          </a:p>
          <a:p>
            <a:pPr marL="0" indent="0">
              <a:buNone/>
            </a:pPr>
            <a:r>
              <a:rPr lang="en-GB" dirty="0" smtClean="0"/>
              <a:t>Can you think of your own action?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645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 smtClean="0"/>
              <a:t>5 </a:t>
            </a:r>
            <a:r>
              <a:rPr lang="en-GB" smtClean="0"/>
              <a:t>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at the picture on the next slide and count the sheep together.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385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0"/>
          <p:cNvSpPr>
            <a:spLocks noGrp="1"/>
          </p:cNvSpPr>
          <p:nvPr>
            <p:ph type="title"/>
          </p:nvPr>
        </p:nvSpPr>
        <p:spPr>
          <a:xfrm>
            <a:off x="609601" y="5427663"/>
            <a:ext cx="10960100" cy="995362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How many sheep in the field?</a:t>
            </a:r>
          </a:p>
        </p:txBody>
      </p:sp>
      <p:pic>
        <p:nvPicPr>
          <p:cNvPr id="12291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0" y="1115387"/>
            <a:ext cx="10554346" cy="436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95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194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Maths Home Learning</vt:lpstr>
      <vt:lpstr>Day 1 - numbers</vt:lpstr>
      <vt:lpstr>Day 2 - counting and colours</vt:lpstr>
      <vt:lpstr>Day 3 - Counting</vt:lpstr>
      <vt:lpstr>Day 4 - Counting</vt:lpstr>
      <vt:lpstr>Day 5 - Counting</vt:lpstr>
      <vt:lpstr>How many sheep in the field?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 Teacher</cp:lastModifiedBy>
  <cp:revision>26</cp:revision>
  <dcterms:created xsi:type="dcterms:W3CDTF">2020-09-11T10:00:33Z</dcterms:created>
  <dcterms:modified xsi:type="dcterms:W3CDTF">2020-09-17T15:57:13Z</dcterms:modified>
</cp:coreProperties>
</file>