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9" r:id="rId2"/>
    <p:sldId id="307" r:id="rId3"/>
    <p:sldId id="308" r:id="rId4"/>
    <p:sldId id="296" r:id="rId5"/>
    <p:sldId id="319" r:id="rId6"/>
    <p:sldId id="320" r:id="rId7"/>
    <p:sldId id="321" r:id="rId8"/>
    <p:sldId id="322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929E3-8D78-49E7-BB31-FD5B4F4AAA6B}" v="25" dt="2020-06-10T08:27:11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a cube. Point to the faces, edges and vertices on the cube.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a selection of 3-D shapes.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0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88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7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6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7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8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Describe, name and sort 3-D shapes.</a:t>
            </a:r>
          </a:p>
        </p:txBody>
      </p:sp>
      <p:sp>
        <p:nvSpPr>
          <p:cNvPr id="3" name="Cube 2"/>
          <p:cNvSpPr/>
          <p:nvPr/>
        </p:nvSpPr>
        <p:spPr>
          <a:xfrm>
            <a:off x="773723" y="1215850"/>
            <a:ext cx="3044651" cy="286378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608561" y="2529274"/>
            <a:ext cx="2071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253746"/>
                </a:solidFill>
              </a:rPr>
              <a:t>12 </a:t>
            </a:r>
            <a:r>
              <a:rPr lang="en-GB" sz="4000" b="1" dirty="0">
                <a:solidFill>
                  <a:srgbClr val="253746"/>
                </a:solidFill>
                <a:highlight>
                  <a:srgbClr val="FFFF00"/>
                </a:highlight>
              </a:rPr>
              <a:t>edges</a:t>
            </a:r>
            <a:endParaRPr lang="en-GB" sz="4000" dirty="0">
              <a:solidFill>
                <a:srgbClr val="253746"/>
              </a:solidFill>
              <a:highlight>
                <a:srgbClr val="FFFF00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3831" y="3884308"/>
            <a:ext cx="282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253746"/>
                </a:solidFill>
              </a:rPr>
              <a:t>8 </a:t>
            </a:r>
            <a:r>
              <a:rPr lang="en-GB" sz="4000" b="1" dirty="0">
                <a:solidFill>
                  <a:srgbClr val="253746"/>
                </a:solidFill>
                <a:highlight>
                  <a:srgbClr val="FF0000"/>
                </a:highlight>
              </a:rPr>
              <a:t>vertices</a:t>
            </a:r>
            <a:endParaRPr lang="en-GB" sz="4000" dirty="0">
              <a:solidFill>
                <a:srgbClr val="253746"/>
              </a:solidFill>
              <a:highlight>
                <a:srgbClr val="FF0000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1320" y="4603553"/>
            <a:ext cx="2093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253746"/>
                </a:solidFill>
              </a:rPr>
              <a:t>6 </a:t>
            </a:r>
            <a:r>
              <a:rPr lang="en-GB" sz="4000" b="1" dirty="0">
                <a:solidFill>
                  <a:srgbClr val="253746"/>
                </a:solidFill>
                <a:highlight>
                  <a:srgbClr val="C0C0C0"/>
                </a:highlight>
              </a:rPr>
              <a:t>faces</a:t>
            </a:r>
            <a:endParaRPr lang="en-GB" sz="4000" dirty="0">
              <a:solidFill>
                <a:srgbClr val="253746"/>
              </a:solidFill>
              <a:highlight>
                <a:srgbClr val="C0C0C0"/>
              </a:highlight>
            </a:endParaRP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25512" y="400705"/>
            <a:ext cx="4040616" cy="1406023"/>
          </a:xfrm>
          <a:prstGeom prst="wedgeEllipseCallout">
            <a:avLst>
              <a:gd name="adj1" fmla="val 49078"/>
              <a:gd name="adj2" fmla="val 5185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</a:t>
            </a:r>
            <a:r>
              <a:rPr lang="en-GB" sz="2000" b="1" dirty="0">
                <a:solidFill>
                  <a:srgbClr val="C00000"/>
                </a:solidFill>
              </a:rPr>
              <a:t>edges</a:t>
            </a:r>
            <a:r>
              <a:rPr lang="en-GB" sz="2000" b="1" dirty="0">
                <a:solidFill>
                  <a:srgbClr val="253746"/>
                </a:solidFill>
              </a:rPr>
              <a:t>, </a:t>
            </a:r>
            <a:r>
              <a:rPr lang="en-GB" sz="2000" b="1" dirty="0">
                <a:solidFill>
                  <a:srgbClr val="C00000"/>
                </a:solidFill>
              </a:rPr>
              <a:t>vertices</a:t>
            </a:r>
            <a:r>
              <a:rPr lang="en-GB" sz="2000" b="1" dirty="0">
                <a:solidFill>
                  <a:srgbClr val="253746"/>
                </a:solidFill>
              </a:rPr>
              <a:t> and </a:t>
            </a:r>
            <a:r>
              <a:rPr lang="en-GB" sz="2000" b="1" dirty="0">
                <a:solidFill>
                  <a:srgbClr val="C00000"/>
                </a:solidFill>
              </a:rPr>
              <a:t>faces</a:t>
            </a:r>
            <a:r>
              <a:rPr lang="en-GB" sz="2000" b="1" dirty="0">
                <a:solidFill>
                  <a:srgbClr val="253746"/>
                </a:solidFill>
              </a:rPr>
              <a:t> does this cube have?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426B7F-C5D0-734D-9BAC-52688FEF2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3643" y="22936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5F6E75-7E8A-9946-A3BC-4F3B580811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8073" y="1205160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250907-8E1B-EA46-99F2-B6F05691A7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48443" y="3673230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3F4EC6-BAFD-4941-A944-E9F5CE110B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42854" y="2830760"/>
            <a:ext cx="812800" cy="812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52CBBB-7573-4A9A-A8EF-F576FC916F9C}"/>
              </a:ext>
            </a:extLst>
          </p:cNvPr>
          <p:cNvCxnSpPr/>
          <p:nvPr/>
        </p:nvCxnSpPr>
        <p:spPr>
          <a:xfrm>
            <a:off x="773723" y="1913030"/>
            <a:ext cx="229926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3626E1-E488-4925-9F7F-C599E3007FBD}"/>
              </a:ext>
            </a:extLst>
          </p:cNvPr>
          <p:cNvCxnSpPr>
            <a:cxnSpLocks/>
          </p:cNvCxnSpPr>
          <p:nvPr/>
        </p:nvCxnSpPr>
        <p:spPr>
          <a:xfrm flipV="1">
            <a:off x="3072984" y="1913030"/>
            <a:ext cx="0" cy="2166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45DB33-B676-4F9A-BD31-E8A3CDE7AAD5}"/>
              </a:ext>
            </a:extLst>
          </p:cNvPr>
          <p:cNvCxnSpPr/>
          <p:nvPr/>
        </p:nvCxnSpPr>
        <p:spPr>
          <a:xfrm>
            <a:off x="773723" y="4079630"/>
            <a:ext cx="229926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C7194B-D640-4A67-BC4D-786C42E8B79E}"/>
              </a:ext>
            </a:extLst>
          </p:cNvPr>
          <p:cNvCxnSpPr>
            <a:cxnSpLocks/>
          </p:cNvCxnSpPr>
          <p:nvPr/>
        </p:nvCxnSpPr>
        <p:spPr>
          <a:xfrm flipV="1">
            <a:off x="791212" y="1913030"/>
            <a:ext cx="0" cy="2166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C3F0AB-30DD-497B-BDF9-7EF199C441EB}"/>
              </a:ext>
            </a:extLst>
          </p:cNvPr>
          <p:cNvCxnSpPr>
            <a:cxnSpLocks/>
          </p:cNvCxnSpPr>
          <p:nvPr/>
        </p:nvCxnSpPr>
        <p:spPr>
          <a:xfrm flipH="1">
            <a:off x="772954" y="1205160"/>
            <a:ext cx="741053" cy="70787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1C55FB-E5A0-4BC2-8177-063F926EFCEB}"/>
              </a:ext>
            </a:extLst>
          </p:cNvPr>
          <p:cNvCxnSpPr/>
          <p:nvPr/>
        </p:nvCxnSpPr>
        <p:spPr>
          <a:xfrm>
            <a:off x="1514007" y="1212637"/>
            <a:ext cx="229926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31C4DD-1811-495A-9F0D-B13E9434F316}"/>
              </a:ext>
            </a:extLst>
          </p:cNvPr>
          <p:cNvCxnSpPr>
            <a:cxnSpLocks/>
          </p:cNvCxnSpPr>
          <p:nvPr/>
        </p:nvCxnSpPr>
        <p:spPr>
          <a:xfrm flipH="1">
            <a:off x="3094795" y="1205160"/>
            <a:ext cx="741053" cy="70787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70961F-A895-4F5D-AB52-AEAC943540CC}"/>
              </a:ext>
            </a:extLst>
          </p:cNvPr>
          <p:cNvCxnSpPr>
            <a:cxnSpLocks/>
          </p:cNvCxnSpPr>
          <p:nvPr/>
        </p:nvCxnSpPr>
        <p:spPr>
          <a:xfrm flipV="1">
            <a:off x="3842668" y="1202218"/>
            <a:ext cx="0" cy="2166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EE514F-2791-4169-8A2A-45E995A392D7}"/>
              </a:ext>
            </a:extLst>
          </p:cNvPr>
          <p:cNvCxnSpPr>
            <a:cxnSpLocks/>
          </p:cNvCxnSpPr>
          <p:nvPr/>
        </p:nvCxnSpPr>
        <p:spPr>
          <a:xfrm flipH="1">
            <a:off x="3068955" y="3371761"/>
            <a:ext cx="741053" cy="70787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F7F540-625A-4B80-B547-1CE93298DF8A}"/>
              </a:ext>
            </a:extLst>
          </p:cNvPr>
          <p:cNvSpPr txBox="1"/>
          <p:nvPr/>
        </p:nvSpPr>
        <p:spPr>
          <a:xfrm>
            <a:off x="4380421" y="2108851"/>
            <a:ext cx="2198160" cy="1464231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That’s 9 edges …plus the 3 that we can’t see, makes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12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71E22C-AFF0-4B47-806C-5939643DE6C0}"/>
              </a:ext>
            </a:extLst>
          </p:cNvPr>
          <p:cNvSpPr/>
          <p:nvPr/>
        </p:nvSpPr>
        <p:spPr>
          <a:xfrm>
            <a:off x="708766" y="1815593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CBF022-90ED-4999-B120-64514BE6848F}"/>
              </a:ext>
            </a:extLst>
          </p:cNvPr>
          <p:cNvSpPr/>
          <p:nvPr/>
        </p:nvSpPr>
        <p:spPr>
          <a:xfrm>
            <a:off x="1400482" y="1131074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2F27AD-56DD-41B0-9FDA-CC5F640C6BD7}"/>
              </a:ext>
            </a:extLst>
          </p:cNvPr>
          <p:cNvSpPr/>
          <p:nvPr/>
        </p:nvSpPr>
        <p:spPr>
          <a:xfrm>
            <a:off x="713817" y="3958845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834DB9-2F63-4464-9113-40BF1EBE9E23}"/>
              </a:ext>
            </a:extLst>
          </p:cNvPr>
          <p:cNvSpPr/>
          <p:nvPr/>
        </p:nvSpPr>
        <p:spPr>
          <a:xfrm>
            <a:off x="3730822" y="3226608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87C10A-9477-4220-8894-2548CD19F02E}"/>
              </a:ext>
            </a:extLst>
          </p:cNvPr>
          <p:cNvSpPr/>
          <p:nvPr/>
        </p:nvSpPr>
        <p:spPr>
          <a:xfrm>
            <a:off x="3709432" y="1134038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EC3C4E-B596-4951-B088-3F256BBE4837}"/>
              </a:ext>
            </a:extLst>
          </p:cNvPr>
          <p:cNvSpPr/>
          <p:nvPr/>
        </p:nvSpPr>
        <p:spPr>
          <a:xfrm>
            <a:off x="2969035" y="3948465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D359D81-A2B3-4365-987E-09715995FF16}"/>
              </a:ext>
            </a:extLst>
          </p:cNvPr>
          <p:cNvSpPr/>
          <p:nvPr/>
        </p:nvSpPr>
        <p:spPr>
          <a:xfrm>
            <a:off x="2971519" y="1836353"/>
            <a:ext cx="194872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5447A728-B5D8-4F4B-868B-5FEAE1958088}"/>
              </a:ext>
            </a:extLst>
          </p:cNvPr>
          <p:cNvSpPr/>
          <p:nvPr/>
        </p:nvSpPr>
        <p:spPr>
          <a:xfrm>
            <a:off x="1490439" y="2422373"/>
            <a:ext cx="1030692" cy="1030692"/>
          </a:xfrm>
          <a:prstGeom prst="smileyFac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5C5F0C2D-9020-4E0A-BB44-CB627CBEBD52}"/>
              </a:ext>
            </a:extLst>
          </p:cNvPr>
          <p:cNvSpPr/>
          <p:nvPr/>
        </p:nvSpPr>
        <p:spPr>
          <a:xfrm>
            <a:off x="3236796" y="2108851"/>
            <a:ext cx="405370" cy="1030692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A481058C-510E-4471-83EA-B9699F088EB8}"/>
              </a:ext>
            </a:extLst>
          </p:cNvPr>
          <p:cNvSpPr/>
          <p:nvPr/>
        </p:nvSpPr>
        <p:spPr>
          <a:xfrm>
            <a:off x="1866190" y="1374376"/>
            <a:ext cx="957769" cy="450744"/>
          </a:xfrm>
          <a:prstGeom prst="smileyFac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5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5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9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Describe, name and sort 3-D shapes.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375" y="1133475"/>
            <a:ext cx="7540660" cy="2295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779375" y="1133475"/>
            <a:ext cx="7540660" cy="2295525"/>
            <a:chOff x="779375" y="1133475"/>
            <a:chExt cx="7540660" cy="2295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75" y="1133475"/>
              <a:ext cx="240030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671" y="1133475"/>
              <a:ext cx="2303307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978" y="1133476"/>
              <a:ext cx="2985057" cy="229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86890" y="3492164"/>
            <a:ext cx="4040616" cy="140602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 </a:t>
            </a:r>
            <a:r>
              <a:rPr lang="en-GB" sz="2000" b="1" dirty="0">
                <a:solidFill>
                  <a:srgbClr val="FF0000"/>
                </a:solidFill>
              </a:rPr>
              <a:t>polyhedron</a:t>
            </a:r>
            <a:r>
              <a:rPr lang="en-GB" sz="2000" b="1" dirty="0">
                <a:solidFill>
                  <a:srgbClr val="253746"/>
                </a:solidFill>
              </a:rPr>
              <a:t> is a solid shape with all flat faces. It doesn’t have any curved faces.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216084-7C6D-9B4F-8930-47E686F77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3704" y="3024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Describe, name and sort 3-D shapes.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b="11503"/>
          <a:stretch/>
        </p:blipFill>
        <p:spPr bwMode="auto">
          <a:xfrm>
            <a:off x="482320" y="763673"/>
            <a:ext cx="4719324" cy="415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63497"/>
          <a:stretch/>
        </p:blipFill>
        <p:spPr bwMode="auto">
          <a:xfrm>
            <a:off x="482320" y="3206049"/>
            <a:ext cx="4719324" cy="17147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05926" y="1436191"/>
            <a:ext cx="3466082" cy="1406023"/>
          </a:xfrm>
          <a:prstGeom prst="wedgeEllipseCallout">
            <a:avLst>
              <a:gd name="adj1" fmla="val -56254"/>
              <a:gd name="adj2" fmla="val 5648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of these shapes are </a:t>
            </a:r>
            <a:r>
              <a:rPr lang="en-GB" sz="2000" b="1" i="1" dirty="0">
                <a:solidFill>
                  <a:srgbClr val="FF0000"/>
                </a:solidFill>
              </a:rPr>
              <a:t>not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polyhedrons?</a:t>
            </a:r>
          </a:p>
        </p:txBody>
      </p:sp>
      <p:pic>
        <p:nvPicPr>
          <p:cNvPr id="2052" name="Picture 4" descr="Orange, Circle, Logo, Round, Element, Design, Splas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9" y="3144289"/>
            <a:ext cx="2067883" cy="20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range, Circle, Logo, Round, Element, Design, Splas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71" y="2878403"/>
            <a:ext cx="2067883" cy="20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4D28E0-473D-A840-80DC-F0903A806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4191" y="249583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BA296E-252A-DB48-BF5F-8809086224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03522" y="1062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Describe, name and sort 3-D shapes.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90650" y="2048152"/>
            <a:ext cx="2197757" cy="704039"/>
          </a:xfrm>
          <a:prstGeom prst="wedgeEllipseCallout">
            <a:avLst>
              <a:gd name="adj1" fmla="val 19391"/>
              <a:gd name="adj2" fmla="val 9959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It is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b="1" dirty="0">
                <a:solidFill>
                  <a:srgbClr val="253746"/>
                </a:solidFill>
              </a:rPr>
              <a:t> a polyhedron.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Jute Shopping Bags Wholesal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63" y="2843824"/>
            <a:ext cx="5407025" cy="281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323982-E927-4C21-BE9C-4C7F50CAEC68}"/>
              </a:ext>
            </a:extLst>
          </p:cNvPr>
          <p:cNvGrpSpPr/>
          <p:nvPr/>
        </p:nvGrpSpPr>
        <p:grpSpPr>
          <a:xfrm>
            <a:off x="3120111" y="68447"/>
            <a:ext cx="5817267" cy="3529191"/>
            <a:chOff x="-1578526" y="1010909"/>
            <a:chExt cx="7391329" cy="3451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B3EB2CFF-FABC-4BA5-BF49-5D1951AEDCA4}"/>
                </a:ext>
              </a:extLst>
            </p:cNvPr>
            <p:cNvSpPr/>
            <p:nvPr/>
          </p:nvSpPr>
          <p:spPr>
            <a:xfrm>
              <a:off x="-1578526" y="1010909"/>
              <a:ext cx="7391329" cy="3451549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There is a 3-D shape</a:t>
              </a:r>
              <a:b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</a:br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in this bag.</a:t>
              </a:r>
              <a:b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</a:br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Read each clue…</a:t>
              </a:r>
              <a:b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</a:br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do you think it might be?</a:t>
              </a:r>
              <a:b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</a:br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can’t it be?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49B276-F842-418F-A774-83565F8D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693" y="1940575"/>
              <a:ext cx="1524455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96983" y="3379209"/>
            <a:ext cx="2713644" cy="1129105"/>
          </a:xfrm>
          <a:prstGeom prst="wedgeEllipseCallout">
            <a:avLst>
              <a:gd name="adj1" fmla="val -68188"/>
              <a:gd name="adj2" fmla="val 2511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It has 3 faces,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no vertices, and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2 edges.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60158945-679F-4798-9AFB-7939430D9341}"/>
              </a:ext>
            </a:extLst>
          </p:cNvPr>
          <p:cNvSpPr/>
          <p:nvPr/>
        </p:nvSpPr>
        <p:spPr>
          <a:xfrm>
            <a:off x="4905408" y="4949776"/>
            <a:ext cx="2422739" cy="801840"/>
          </a:xfrm>
          <a:prstGeom prst="wedgeEllipseCallout">
            <a:avLst>
              <a:gd name="adj1" fmla="val -63637"/>
              <a:gd name="adj2" fmla="val -1899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2 faces are circles.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8712DB-F9ED-0945-9F9C-7611C36FE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765" y="7233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lass, computer, cup, mug&#10;&#10;Description automatically generated">
            <a:extLst>
              <a:ext uri="{FF2B5EF4-FFF2-40B4-BE49-F238E27FC236}">
                <a16:creationId xmlns:a16="http://schemas.microsoft.com/office/drawing/2014/main" id="{69A5262B-4414-4854-8959-871C5D7D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5726">
            <a:off x="1830731" y="3386868"/>
            <a:ext cx="1101587" cy="189675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Describe, name and sort 3-D shapes.</a:t>
            </a:r>
          </a:p>
        </p:txBody>
      </p:sp>
      <p:pic>
        <p:nvPicPr>
          <p:cNvPr id="1026" name="Picture 2" descr="Jute Shopping Bags Wholesal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63" y="2843824"/>
            <a:ext cx="5407025" cy="281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8EADDB7E-6678-4DFC-961C-71ED9ABEB955}"/>
              </a:ext>
            </a:extLst>
          </p:cNvPr>
          <p:cNvSpPr/>
          <p:nvPr/>
        </p:nvSpPr>
        <p:spPr>
          <a:xfrm>
            <a:off x="3986411" y="2460666"/>
            <a:ext cx="2197757" cy="766316"/>
          </a:xfrm>
          <a:prstGeom prst="wedgeEllipseCallout">
            <a:avLst>
              <a:gd name="adj1" fmla="val -47452"/>
              <a:gd name="adj2" fmla="val 676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It is a </a:t>
            </a:r>
            <a:r>
              <a:rPr lang="en-GB" sz="2000" b="1" dirty="0">
                <a:solidFill>
                  <a:srgbClr val="FF0000"/>
                </a:solidFill>
              </a:rPr>
              <a:t>cylinder</a:t>
            </a:r>
            <a:r>
              <a:rPr lang="en-GB" sz="2000" b="1" dirty="0">
                <a:solidFill>
                  <a:srgbClr val="253746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347 -0.2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Describe, name and sort 3-D shapes.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15367" y="2749025"/>
            <a:ext cx="2197757" cy="704039"/>
          </a:xfrm>
          <a:prstGeom prst="wedgeEllipseCallout">
            <a:avLst>
              <a:gd name="adj1" fmla="val -47452"/>
              <a:gd name="adj2" fmla="val 676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polyhedron.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ute Shopping Bags Wholesal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63" y="2843824"/>
            <a:ext cx="5407025" cy="281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323982-E927-4C21-BE9C-4C7F50CAEC68}"/>
              </a:ext>
            </a:extLst>
          </p:cNvPr>
          <p:cNvGrpSpPr/>
          <p:nvPr/>
        </p:nvGrpSpPr>
        <p:grpSpPr>
          <a:xfrm>
            <a:off x="2134375" y="68448"/>
            <a:ext cx="4822143" cy="2816159"/>
            <a:chOff x="-314139" y="1010910"/>
            <a:chExt cx="6126940" cy="2754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B3EB2CFF-FABC-4BA5-BF49-5D1951AEDCA4}"/>
                </a:ext>
              </a:extLst>
            </p:cNvPr>
            <p:cNvSpPr/>
            <p:nvPr/>
          </p:nvSpPr>
          <p:spPr>
            <a:xfrm>
              <a:off x="-314139" y="1010910"/>
              <a:ext cx="6126940" cy="2754203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There is a 3-D shape in this bag. What do you think it might be? What can’t it be?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49B276-F842-418F-A774-83565F8D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5584" y="1893893"/>
              <a:ext cx="1175657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07469" y="3348127"/>
            <a:ext cx="2713644" cy="1129105"/>
          </a:xfrm>
          <a:prstGeom prst="wedgeEllipseCallout">
            <a:avLst>
              <a:gd name="adj1" fmla="val -75921"/>
              <a:gd name="adj2" fmla="val 131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has 6 faces,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vertices,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edges.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60158945-679F-4798-9AFB-7939430D9341}"/>
              </a:ext>
            </a:extLst>
          </p:cNvPr>
          <p:cNvSpPr/>
          <p:nvPr/>
        </p:nvSpPr>
        <p:spPr>
          <a:xfrm>
            <a:off x="4901754" y="4810919"/>
            <a:ext cx="2422739" cy="801840"/>
          </a:xfrm>
          <a:prstGeom prst="wedgeEllipseCallout">
            <a:avLst>
              <a:gd name="adj1" fmla="val -65493"/>
              <a:gd name="adj2" fmla="val -5264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faces are not squares.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4B00104-53C6-4248-B6FE-34D92AC23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5269" y="1584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computer, drawing&#10;&#10;Description automatically generated">
            <a:extLst>
              <a:ext uri="{FF2B5EF4-FFF2-40B4-BE49-F238E27FC236}">
                <a16:creationId xmlns:a16="http://schemas.microsoft.com/office/drawing/2014/main" id="{943F3311-F2A1-46E6-8D61-8D9C6811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4" y="3831395"/>
            <a:ext cx="2047671" cy="210471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Describe, name and sort 3-D shapes.</a:t>
            </a:r>
          </a:p>
        </p:txBody>
      </p:sp>
      <p:pic>
        <p:nvPicPr>
          <p:cNvPr id="1026" name="Picture 2" descr="Jute Shopping Bags Wholesal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17" y="3057994"/>
            <a:ext cx="5932212" cy="308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8EADDB7E-6678-4DFC-961C-71ED9ABEB955}"/>
              </a:ext>
            </a:extLst>
          </p:cNvPr>
          <p:cNvSpPr/>
          <p:nvPr/>
        </p:nvSpPr>
        <p:spPr>
          <a:xfrm>
            <a:off x="4080243" y="2423316"/>
            <a:ext cx="2339438" cy="937196"/>
          </a:xfrm>
          <a:prstGeom prst="wedgeEllipseCallout">
            <a:avLst>
              <a:gd name="adj1" fmla="val -47452"/>
              <a:gd name="adj2" fmla="val 676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cuboid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382 -0.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Describe, name and sort 3-D shapes.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05483" y="2638706"/>
            <a:ext cx="2197757" cy="704039"/>
          </a:xfrm>
          <a:prstGeom prst="wedgeEllipseCallout">
            <a:avLst>
              <a:gd name="adj1" fmla="val -47452"/>
              <a:gd name="adj2" fmla="val 676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polyhedron.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ute Shopping Bags Wholesal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63" y="2843824"/>
            <a:ext cx="5407025" cy="281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323982-E927-4C21-BE9C-4C7F50CAEC68}"/>
              </a:ext>
            </a:extLst>
          </p:cNvPr>
          <p:cNvGrpSpPr/>
          <p:nvPr/>
        </p:nvGrpSpPr>
        <p:grpSpPr>
          <a:xfrm>
            <a:off x="2134375" y="68448"/>
            <a:ext cx="4822143" cy="2816159"/>
            <a:chOff x="-314139" y="1010910"/>
            <a:chExt cx="6126940" cy="2754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B3EB2CFF-FABC-4BA5-BF49-5D1951AEDCA4}"/>
                </a:ext>
              </a:extLst>
            </p:cNvPr>
            <p:cNvSpPr/>
            <p:nvPr/>
          </p:nvSpPr>
          <p:spPr>
            <a:xfrm>
              <a:off x="-314139" y="1010910"/>
              <a:ext cx="6126940" cy="2754203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There is a 3-D shape in this bag. </a:t>
              </a:r>
              <a:r>
                <a:rPr lang="en-GB" b="1" dirty="0">
                  <a:solidFill>
                    <a:srgbClr val="5B9BD5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W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do you think it might be? What can’t it be?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49B276-F842-418F-A774-83565F8D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5584" y="1893893"/>
              <a:ext cx="1175657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54170" y="3429000"/>
            <a:ext cx="2713644" cy="1129105"/>
          </a:xfrm>
          <a:prstGeom prst="wedgeEllipseCallout">
            <a:avLst>
              <a:gd name="adj1" fmla="val -64873"/>
              <a:gd name="adj2" fmla="val 3706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has 5 faces,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vertices, and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edges.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60158945-679F-4798-9AFB-7939430D9341}"/>
              </a:ext>
            </a:extLst>
          </p:cNvPr>
          <p:cNvSpPr/>
          <p:nvPr/>
        </p:nvSpPr>
        <p:spPr>
          <a:xfrm>
            <a:off x="4729210" y="4769068"/>
            <a:ext cx="2959357" cy="1117638"/>
          </a:xfrm>
          <a:prstGeom prst="wedgeEllipseCallout">
            <a:avLst>
              <a:gd name="adj1" fmla="val -70680"/>
              <a:gd name="adj2" fmla="val -1835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253746"/>
                </a:solidFill>
                <a:latin typeface="Calibri" panose="020F0502020204030204"/>
              </a:rPr>
              <a:t>3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faces are rectangles and 2 faces are triangles.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A93825-C1A3-0740-ABC9-4CC0E240D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5269" y="2931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96379D0-DBA6-4099-9231-FA30F8AF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2" y="3429000"/>
            <a:ext cx="2151616" cy="215161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Describe, name and sort 3-D shapes.</a:t>
            </a:r>
          </a:p>
        </p:txBody>
      </p:sp>
      <p:pic>
        <p:nvPicPr>
          <p:cNvPr id="1026" name="Picture 2" descr="Jute Shopping Bags Wholesal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63" y="2843824"/>
            <a:ext cx="5407025" cy="281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02AE4E-B1EF-4A86-9DE8-C2AA7C7F3DC1}"/>
              </a:ext>
            </a:extLst>
          </p:cNvPr>
          <p:cNvSpPr/>
          <p:nvPr/>
        </p:nvSpPr>
        <p:spPr>
          <a:xfrm>
            <a:off x="4185487" y="4058245"/>
            <a:ext cx="3866719" cy="1522371"/>
          </a:xfrm>
          <a:prstGeom prst="wedgeEllipseCallout">
            <a:avLst>
              <a:gd name="adj1" fmla="val 64585"/>
              <a:gd name="adj2" fmla="val 5879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might not have known the name of this shape, but could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imagine what it looked like?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8EADDB7E-6678-4DFC-961C-71ED9ABEB955}"/>
              </a:ext>
            </a:extLst>
          </p:cNvPr>
          <p:cNvSpPr/>
          <p:nvPr/>
        </p:nvSpPr>
        <p:spPr>
          <a:xfrm>
            <a:off x="3461972" y="1153492"/>
            <a:ext cx="2886871" cy="1199368"/>
          </a:xfrm>
          <a:prstGeom prst="wedgeEllipseCallout">
            <a:avLst>
              <a:gd name="adj1" fmla="val -47452"/>
              <a:gd name="adj2" fmla="val 676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/>
              </a:rPr>
              <a:t>triangular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prism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0035 -0.28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3338</TotalTime>
  <Words>381</Words>
  <Application>Microsoft Office PowerPoint</Application>
  <PresentationFormat>On-screen Show (4:3)</PresentationFormat>
  <Paragraphs>62</Paragraphs>
  <Slides>9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221</cp:revision>
  <dcterms:created xsi:type="dcterms:W3CDTF">2018-09-13T11:08:58Z</dcterms:created>
  <dcterms:modified xsi:type="dcterms:W3CDTF">2020-06-15T08:22:10Z</dcterms:modified>
</cp:coreProperties>
</file>