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0" r:id="rId2"/>
    <p:sldId id="295" r:id="rId3"/>
    <p:sldId id="279" r:id="rId4"/>
    <p:sldId id="301" r:id="rId5"/>
    <p:sldId id="302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376EE2C2-4048-4723-81A0-B2119652AD67}"/>
    <pc:docChg chg="custSel delSld modSld">
      <pc:chgData name="Jennie Kerwin" userId="89cc6116eb6c0dac" providerId="LiveId" clId="{376EE2C2-4048-4723-81A0-B2119652AD67}" dt="2020-06-08T16:27:21.746" v="175"/>
      <pc:docMkLst>
        <pc:docMk/>
      </pc:docMkLst>
      <pc:sldChg chg="delSp modSp delAnim modAnim">
        <pc:chgData name="Jennie Kerwin" userId="89cc6116eb6c0dac" providerId="LiveId" clId="{376EE2C2-4048-4723-81A0-B2119652AD67}" dt="2020-06-08T16:27:11.952" v="174" actId="1076"/>
        <pc:sldMkLst>
          <pc:docMk/>
          <pc:sldMk cId="2047842423" sldId="279"/>
        </pc:sldMkLst>
        <pc:spChg chg="mod">
          <ac:chgData name="Jennie Kerwin" userId="89cc6116eb6c0dac" providerId="LiveId" clId="{376EE2C2-4048-4723-81A0-B2119652AD67}" dt="2020-06-08T16:25:05.829" v="155" actId="14100"/>
          <ac:spMkLst>
            <pc:docMk/>
            <pc:sldMk cId="2047842423" sldId="279"/>
            <ac:spMk id="8" creationId="{AE55A0F2-BE3D-40B5-8CE5-549756B4EF16}"/>
          </ac:spMkLst>
        </pc:spChg>
        <pc:spChg chg="mod">
          <ac:chgData name="Jennie Kerwin" userId="89cc6116eb6c0dac" providerId="LiveId" clId="{376EE2C2-4048-4723-81A0-B2119652AD67}" dt="2020-06-08T16:19:58.647" v="7" actId="6549"/>
          <ac:spMkLst>
            <pc:docMk/>
            <pc:sldMk cId="2047842423" sldId="279"/>
            <ac:spMk id="12" creationId="{B69677ED-5C54-4353-B94F-C526DD00205C}"/>
          </ac:spMkLst>
        </pc:spChg>
        <pc:spChg chg="del mod">
          <ac:chgData name="Jennie Kerwin" userId="89cc6116eb6c0dac" providerId="LiveId" clId="{376EE2C2-4048-4723-81A0-B2119652AD67}" dt="2020-06-08T16:27:08.942" v="173" actId="478"/>
          <ac:spMkLst>
            <pc:docMk/>
            <pc:sldMk cId="2047842423" sldId="279"/>
            <ac:spMk id="15" creationId="{AE55A0F2-BE3D-40B5-8CE5-549756B4EF16}"/>
          </ac:spMkLst>
        </pc:spChg>
        <pc:grpChg chg="del">
          <ac:chgData name="Jennie Kerwin" userId="89cc6116eb6c0dac" providerId="LiveId" clId="{376EE2C2-4048-4723-81A0-B2119652AD67}" dt="2020-06-08T16:25:08.959" v="156" actId="478"/>
          <ac:grpSpMkLst>
            <pc:docMk/>
            <pc:sldMk cId="2047842423" sldId="279"/>
            <ac:grpSpMk id="4" creationId="{00000000-0000-0000-0000-000000000000}"/>
          </ac:grpSpMkLst>
        </pc:grpChg>
        <pc:grpChg chg="mod topLvl">
          <ac:chgData name="Jennie Kerwin" userId="89cc6116eb6c0dac" providerId="LiveId" clId="{376EE2C2-4048-4723-81A0-B2119652AD67}" dt="2020-06-08T16:27:11.952" v="174" actId="1076"/>
          <ac:grpSpMkLst>
            <pc:docMk/>
            <pc:sldMk cId="2047842423" sldId="279"/>
            <ac:grpSpMk id="7" creationId="{642C735A-3929-4EEF-B8FA-E73A0C1B09B9}"/>
          </ac:grpSpMkLst>
        </pc:grpChg>
        <pc:picChg chg="del topLvl">
          <ac:chgData name="Jennie Kerwin" userId="89cc6116eb6c0dac" providerId="LiveId" clId="{376EE2C2-4048-4723-81A0-B2119652AD67}" dt="2020-06-08T16:25:08.959" v="156" actId="478"/>
          <ac:picMkLst>
            <pc:docMk/>
            <pc:sldMk cId="2047842423" sldId="279"/>
            <ac:picMk id="11" creationId="{C5A0F435-1C23-4D2E-B477-5A2B4CE0489A}"/>
          </ac:picMkLst>
        </pc:picChg>
      </pc:sldChg>
      <pc:sldChg chg="del">
        <pc:chgData name="Jennie Kerwin" userId="89cc6116eb6c0dac" providerId="LiveId" clId="{376EE2C2-4048-4723-81A0-B2119652AD67}" dt="2020-06-08T16:20:26.841" v="19" actId="2696"/>
        <pc:sldMkLst>
          <pc:docMk/>
          <pc:sldMk cId="3262603198" sldId="280"/>
        </pc:sldMkLst>
      </pc:sldChg>
      <pc:sldChg chg="del">
        <pc:chgData name="Jennie Kerwin" userId="89cc6116eb6c0dac" providerId="LiveId" clId="{376EE2C2-4048-4723-81A0-B2119652AD67}" dt="2020-06-08T16:19:41.078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376EE2C2-4048-4723-81A0-B2119652AD67}" dt="2020-06-08T16:19:41.518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376EE2C2-4048-4723-81A0-B2119652AD67}" dt="2020-06-08T16:19:40.618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376EE2C2-4048-4723-81A0-B2119652AD67}" dt="2020-06-08T16:20:21.841" v="11" actId="2696"/>
        <pc:sldMkLst>
          <pc:docMk/>
          <pc:sldMk cId="2814342108" sldId="291"/>
        </pc:sldMkLst>
      </pc:sldChg>
      <pc:sldChg chg="del">
        <pc:chgData name="Jennie Kerwin" userId="89cc6116eb6c0dac" providerId="LiveId" clId="{376EE2C2-4048-4723-81A0-B2119652AD67}" dt="2020-06-08T16:20:26.341" v="18" actId="2696"/>
        <pc:sldMkLst>
          <pc:docMk/>
          <pc:sldMk cId="1759388524" sldId="292"/>
        </pc:sldMkLst>
      </pc:sldChg>
      <pc:sldChg chg="del">
        <pc:chgData name="Jennie Kerwin" userId="89cc6116eb6c0dac" providerId="LiveId" clId="{376EE2C2-4048-4723-81A0-B2119652AD67}" dt="2020-06-08T16:19:43.058" v="4" actId="2696"/>
        <pc:sldMkLst>
          <pc:docMk/>
          <pc:sldMk cId="3385503786" sldId="293"/>
        </pc:sldMkLst>
      </pc:sldChg>
      <pc:sldChg chg="del">
        <pc:chgData name="Jennie Kerwin" userId="89cc6116eb6c0dac" providerId="LiveId" clId="{376EE2C2-4048-4723-81A0-B2119652AD67}" dt="2020-06-08T16:20:22.531" v="12" actId="2696"/>
        <pc:sldMkLst>
          <pc:docMk/>
          <pc:sldMk cId="2374279052" sldId="294"/>
        </pc:sldMkLst>
      </pc:sldChg>
      <pc:sldChg chg="modSp modAnim">
        <pc:chgData name="Jennie Kerwin" userId="89cc6116eb6c0dac" providerId="LiveId" clId="{376EE2C2-4048-4723-81A0-B2119652AD67}" dt="2020-06-08T16:23:39.781" v="77" actId="20577"/>
        <pc:sldMkLst>
          <pc:docMk/>
          <pc:sldMk cId="3138516150" sldId="295"/>
        </pc:sldMkLst>
        <pc:spChg chg="mod">
          <ac:chgData name="Jennie Kerwin" userId="89cc6116eb6c0dac" providerId="LiveId" clId="{376EE2C2-4048-4723-81A0-B2119652AD67}" dt="2020-06-08T16:19:55.037" v="6" actId="6549"/>
          <ac:spMkLst>
            <pc:docMk/>
            <pc:sldMk cId="3138516150" sldId="295"/>
            <ac:spMk id="12" creationId="{B69677ED-5C54-4353-B94F-C526DD00205C}"/>
          </ac:spMkLst>
        </pc:spChg>
        <pc:spChg chg="mod">
          <ac:chgData name="Jennie Kerwin" userId="89cc6116eb6c0dac" providerId="LiveId" clId="{376EE2C2-4048-4723-81A0-B2119652AD67}" dt="2020-06-08T16:22:41.936" v="50" actId="207"/>
          <ac:spMkLst>
            <pc:docMk/>
            <pc:sldMk cId="3138516150" sldId="295"/>
            <ac:spMk id="22" creationId="{C268CD3D-D163-46C6-9AC4-5F4BD7505D13}"/>
          </ac:spMkLst>
        </pc:spChg>
        <pc:spChg chg="mod">
          <ac:chgData name="Jennie Kerwin" userId="89cc6116eb6c0dac" providerId="LiveId" clId="{376EE2C2-4048-4723-81A0-B2119652AD67}" dt="2020-06-08T16:23:23.718" v="74" actId="14100"/>
          <ac:spMkLst>
            <pc:docMk/>
            <pc:sldMk cId="3138516150" sldId="295"/>
            <ac:spMk id="23" creationId="{C268CD3D-D163-46C6-9AC4-5F4BD7505D13}"/>
          </ac:spMkLst>
        </pc:spChg>
        <pc:spChg chg="mod">
          <ac:chgData name="Jennie Kerwin" userId="89cc6116eb6c0dac" providerId="LiveId" clId="{376EE2C2-4048-4723-81A0-B2119652AD67}" dt="2020-06-08T16:23:39.781" v="77" actId="20577"/>
          <ac:spMkLst>
            <pc:docMk/>
            <pc:sldMk cId="3138516150" sldId="295"/>
            <ac:spMk id="38" creationId="{C268CD3D-D163-46C6-9AC4-5F4BD7505D13}"/>
          </ac:spMkLst>
        </pc:spChg>
      </pc:sldChg>
      <pc:sldChg chg="del">
        <pc:chgData name="Jennie Kerwin" userId="89cc6116eb6c0dac" providerId="LiveId" clId="{376EE2C2-4048-4723-81A0-B2119652AD67}" dt="2020-06-08T16:20:24.991" v="14" actId="2696"/>
        <pc:sldMkLst>
          <pc:docMk/>
          <pc:sldMk cId="1467231173" sldId="296"/>
        </pc:sldMkLst>
      </pc:sldChg>
      <pc:sldChg chg="del">
        <pc:chgData name="Jennie Kerwin" userId="89cc6116eb6c0dac" providerId="LiveId" clId="{376EE2C2-4048-4723-81A0-B2119652AD67}" dt="2020-06-08T16:20:24.721" v="13" actId="2696"/>
        <pc:sldMkLst>
          <pc:docMk/>
          <pc:sldMk cId="1224169026" sldId="297"/>
        </pc:sldMkLst>
      </pc:sldChg>
      <pc:sldChg chg="del">
        <pc:chgData name="Jennie Kerwin" userId="89cc6116eb6c0dac" providerId="LiveId" clId="{376EE2C2-4048-4723-81A0-B2119652AD67}" dt="2020-06-08T16:20:25.861" v="17" actId="2696"/>
        <pc:sldMkLst>
          <pc:docMk/>
          <pc:sldMk cId="519019837" sldId="298"/>
        </pc:sldMkLst>
      </pc:sldChg>
      <pc:sldChg chg="del">
        <pc:chgData name="Jennie Kerwin" userId="89cc6116eb6c0dac" providerId="LiveId" clId="{376EE2C2-4048-4723-81A0-B2119652AD67}" dt="2020-06-08T16:19:42.138" v="3" actId="2696"/>
        <pc:sldMkLst>
          <pc:docMk/>
          <pc:sldMk cId="4138927823" sldId="299"/>
        </pc:sldMkLst>
      </pc:sldChg>
      <pc:sldChg chg="delSp modSp delAnim modAnim">
        <pc:chgData name="Jennie Kerwin" userId="89cc6116eb6c0dac" providerId="LiveId" clId="{376EE2C2-4048-4723-81A0-B2119652AD67}" dt="2020-06-08T16:21:57.518" v="48" actId="20577"/>
        <pc:sldMkLst>
          <pc:docMk/>
          <pc:sldMk cId="1122536567" sldId="300"/>
        </pc:sldMkLst>
        <pc:spChg chg="mod">
          <ac:chgData name="Jennie Kerwin" userId="89cc6116eb6c0dac" providerId="LiveId" clId="{376EE2C2-4048-4723-81A0-B2119652AD67}" dt="2020-06-08T16:19:46.688" v="5" actId="6549"/>
          <ac:spMkLst>
            <pc:docMk/>
            <pc:sldMk cId="1122536567" sldId="300"/>
            <ac:spMk id="12" creationId="{B69677ED-5C54-4353-B94F-C526DD00205C}"/>
          </ac:spMkLst>
        </pc:spChg>
        <pc:spChg chg="mod">
          <ac:chgData name="Jennie Kerwin" userId="89cc6116eb6c0dac" providerId="LiveId" clId="{376EE2C2-4048-4723-81A0-B2119652AD67}" dt="2020-06-08T16:21:57.518" v="48" actId="20577"/>
          <ac:spMkLst>
            <pc:docMk/>
            <pc:sldMk cId="1122536567" sldId="300"/>
            <ac:spMk id="13" creationId="{C268CD3D-D163-46C6-9AC4-5F4BD7505D13}"/>
          </ac:spMkLst>
        </pc:spChg>
        <pc:spChg chg="del mod">
          <ac:chgData name="Jennie Kerwin" userId="89cc6116eb6c0dac" providerId="LiveId" clId="{376EE2C2-4048-4723-81A0-B2119652AD67}" dt="2020-06-08T16:21:17.441" v="43" actId="478"/>
          <ac:spMkLst>
            <pc:docMk/>
            <pc:sldMk cId="1122536567" sldId="300"/>
            <ac:spMk id="14" creationId="{C268CD3D-D163-46C6-9AC4-5F4BD7505D13}"/>
          </ac:spMkLst>
        </pc:spChg>
        <pc:picChg chg="del">
          <ac:chgData name="Jennie Kerwin" userId="89cc6116eb6c0dac" providerId="LiveId" clId="{376EE2C2-4048-4723-81A0-B2119652AD67}" dt="2020-06-08T16:21:12.670" v="41" actId="478"/>
          <ac:picMkLst>
            <pc:docMk/>
            <pc:sldMk cId="1122536567" sldId="300"/>
            <ac:picMk id="45" creationId="{AF6EFD4F-8720-427C-9D08-BCEB1A3EBD47}"/>
          </ac:picMkLst>
        </pc:picChg>
      </pc:sldChg>
      <pc:sldChg chg="modSp modAnim">
        <pc:chgData name="Jennie Kerwin" userId="89cc6116eb6c0dac" providerId="LiveId" clId="{376EE2C2-4048-4723-81A0-B2119652AD67}" dt="2020-06-08T16:27:21.746" v="175"/>
        <pc:sldMkLst>
          <pc:docMk/>
          <pc:sldMk cId="670948481" sldId="301"/>
        </pc:sldMkLst>
        <pc:spChg chg="mod">
          <ac:chgData name="Jennie Kerwin" userId="89cc6116eb6c0dac" providerId="LiveId" clId="{376EE2C2-4048-4723-81A0-B2119652AD67}" dt="2020-06-08T16:20:02.217" v="8" actId="6549"/>
          <ac:spMkLst>
            <pc:docMk/>
            <pc:sldMk cId="670948481" sldId="301"/>
            <ac:spMk id="12" creationId="{B69677ED-5C54-4353-B94F-C526DD00205C}"/>
          </ac:spMkLst>
        </pc:spChg>
      </pc:sldChg>
      <pc:sldChg chg="modSp modAnim modNotesTx">
        <pc:chgData name="Jennie Kerwin" userId="89cc6116eb6c0dac" providerId="LiveId" clId="{376EE2C2-4048-4723-81A0-B2119652AD67}" dt="2020-06-08T16:25:38.691" v="158"/>
        <pc:sldMkLst>
          <pc:docMk/>
          <pc:sldMk cId="1101738747" sldId="302"/>
        </pc:sldMkLst>
        <pc:spChg chg="mod">
          <ac:chgData name="Jennie Kerwin" userId="89cc6116eb6c0dac" providerId="LiveId" clId="{376EE2C2-4048-4723-81A0-B2119652AD67}" dt="2020-06-08T16:20:08.929" v="9" actId="6549"/>
          <ac:spMkLst>
            <pc:docMk/>
            <pc:sldMk cId="1101738747" sldId="302"/>
            <ac:spMk id="12" creationId="{B69677ED-5C54-4353-B94F-C526DD00205C}"/>
          </ac:spMkLst>
        </pc:spChg>
      </pc:sldChg>
      <pc:sldChg chg="del">
        <pc:chgData name="Jennie Kerwin" userId="89cc6116eb6c0dac" providerId="LiveId" clId="{376EE2C2-4048-4723-81A0-B2119652AD67}" dt="2020-06-08T16:20:27.512" v="20" actId="2696"/>
        <pc:sldMkLst>
          <pc:docMk/>
          <pc:sldMk cId="946320822" sldId="303"/>
        </pc:sldMkLst>
      </pc:sldChg>
      <pc:sldChg chg="del">
        <pc:chgData name="Jennie Kerwin" userId="89cc6116eb6c0dac" providerId="LiveId" clId="{376EE2C2-4048-4723-81A0-B2119652AD67}" dt="2020-06-08T16:20:25.241" v="15" actId="2696"/>
        <pc:sldMkLst>
          <pc:docMk/>
          <pc:sldMk cId="1023500875" sldId="304"/>
        </pc:sldMkLst>
      </pc:sldChg>
      <pc:sldChg chg="del">
        <pc:chgData name="Jennie Kerwin" userId="89cc6116eb6c0dac" providerId="LiveId" clId="{376EE2C2-4048-4723-81A0-B2119652AD67}" dt="2020-06-08T16:20:25.541" v="16" actId="2696"/>
        <pc:sldMkLst>
          <pc:docMk/>
          <pc:sldMk cId="532136278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9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07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96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96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image" Target="../media/image2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notesSlide" Target="../notesSlides/notesSlide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5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1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4.png"/><Relationship Id="rId5" Type="http://schemas.microsoft.com/office/2007/relationships/media" Target="../media/media12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16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10" Type="http://schemas.openxmlformats.org/officeDocument/2006/relationships/image" Target="../media/image5.png"/><Relationship Id="rId4" Type="http://schemas.openxmlformats.org/officeDocument/2006/relationships/audio" Target="../media/media16.m4a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microsoft.com/office/2007/relationships/media" Target="../media/media21.m4a"/><Relationship Id="rId12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openxmlformats.org/officeDocument/2006/relationships/image" Target="../media/image2.png"/><Relationship Id="rId5" Type="http://schemas.microsoft.com/office/2007/relationships/media" Target="../media/media20.m4a"/><Relationship Id="rId10" Type="http://schemas.openxmlformats.org/officeDocument/2006/relationships/notesSlide" Target="../notesSlides/notesSlide5.xml"/><Relationship Id="rId4" Type="http://schemas.microsoft.com/office/2007/relationships/media" Target="../media/media19.m4a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 or counting 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1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</a:t>
              </a:r>
            </a:p>
          </p:txBody>
        </p:sp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872480" y="522080"/>
            <a:ext cx="3462623" cy="1256183"/>
          </a:xfrm>
          <a:prstGeom prst="flowChartTerminator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GB" b="1" dirty="0">
                <a:solidFill>
                  <a:srgbClr val="253746"/>
                </a:solidFill>
              </a:rPr>
              <a:t>We can add numbers by </a:t>
            </a:r>
            <a:r>
              <a:rPr lang="en-GB" b="1" dirty="0">
                <a:solidFill>
                  <a:srgbClr val="FF0000"/>
                </a:solidFill>
              </a:rPr>
              <a:t>partitioning. </a:t>
            </a:r>
          </a:p>
          <a:p>
            <a:pPr algn="ctr">
              <a:spcAft>
                <a:spcPts val="400"/>
              </a:spcAft>
            </a:pPr>
            <a:r>
              <a:rPr lang="en-GB" b="1" dirty="0">
                <a:solidFill>
                  <a:srgbClr val="253746"/>
                </a:solidFill>
              </a:rPr>
              <a:t>Let’s add </a:t>
            </a:r>
            <a:r>
              <a:rPr lang="en-GB" b="1" dirty="0">
                <a:solidFill>
                  <a:srgbClr val="FF0000"/>
                </a:solidFill>
              </a:rPr>
              <a:t>32</a:t>
            </a:r>
            <a:r>
              <a:rPr lang="en-GB" b="1" dirty="0">
                <a:solidFill>
                  <a:srgbClr val="253746"/>
                </a:solidFill>
              </a:rPr>
              <a:t> and </a:t>
            </a:r>
            <a:r>
              <a:rPr lang="en-GB" b="1" dirty="0">
                <a:solidFill>
                  <a:srgbClr val="FF0000"/>
                </a:solidFill>
              </a:rPr>
              <a:t>24 </a:t>
            </a:r>
            <a:r>
              <a:rPr lang="en-GB" b="1" dirty="0">
                <a:solidFill>
                  <a:srgbClr val="253746"/>
                </a:solidFill>
              </a:rPr>
              <a:t>using </a:t>
            </a:r>
            <a:r>
              <a:rPr lang="en-GB" b="1" dirty="0">
                <a:solidFill>
                  <a:srgbClr val="FF0000"/>
                </a:solidFill>
              </a:rPr>
              <a:t>place value cards.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1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2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1945839"/>
            <a:ext cx="2802905" cy="720000"/>
          </a:xfrm>
          <a:prstGeom prst="flowChartTerminator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First,</a:t>
            </a:r>
            <a:r>
              <a:rPr lang="en-GB" b="1" dirty="0">
                <a:solidFill>
                  <a:srgbClr val="FF0000"/>
                </a:solidFill>
              </a:rPr>
              <a:t> partition </a:t>
            </a:r>
            <a:r>
              <a:rPr lang="en-GB" b="1" dirty="0">
                <a:solidFill>
                  <a:srgbClr val="253746"/>
                </a:solidFill>
              </a:rPr>
              <a:t>each number.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4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3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70021" y="2976085"/>
            <a:ext cx="2749565" cy="936006"/>
          </a:xfrm>
          <a:prstGeom prst="flowChartTerminator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Next,</a:t>
            </a:r>
            <a:r>
              <a:rPr lang="en-GB" b="1" dirty="0">
                <a:solidFill>
                  <a:srgbClr val="FF0000"/>
                </a:solidFill>
              </a:rPr>
              <a:t> re-order </a:t>
            </a:r>
            <a:r>
              <a:rPr lang="en-GB" b="1" dirty="0">
                <a:solidFill>
                  <a:srgbClr val="253746"/>
                </a:solidFill>
              </a:rPr>
              <a:t>the 10s and the 1s. 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58054" y="4234401"/>
            <a:ext cx="2853978" cy="720000"/>
          </a:xfrm>
          <a:prstGeom prst="flowChartTerminator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Add the 10s then the 1s.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5   0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83915" y="3980562"/>
            <a:ext cx="1321594" cy="1035844"/>
            <a:chOff x="6058718" y="1080000"/>
            <a:chExt cx="1321594" cy="10358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sp>
        <p:nvSpPr>
          <p:cNvPr id="42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711200" y="5181599"/>
            <a:ext cx="3251827" cy="720000"/>
          </a:xfrm>
          <a:prstGeom prst="flowChartTerminator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Finally,</a:t>
            </a:r>
            <a:r>
              <a:rPr lang="en-GB" b="1" dirty="0">
                <a:solidFill>
                  <a:srgbClr val="FF0000"/>
                </a:solidFill>
              </a:rPr>
              <a:t> re-combine </a:t>
            </a:r>
            <a:r>
              <a:rPr lang="en-GB" b="1" dirty="0">
                <a:solidFill>
                  <a:srgbClr val="253746"/>
                </a:solidFill>
              </a:rPr>
              <a:t>the numbers.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584643" y="5109477"/>
            <a:ext cx="2945615" cy="720000"/>
          </a:xfrm>
          <a:prstGeom prst="flowChartTerminator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</a:rPr>
              <a:t>32 + 24 = </a:t>
            </a:r>
            <a:r>
              <a:rPr lang="en-GB" sz="2400" b="1" dirty="0">
                <a:solidFill>
                  <a:srgbClr val="C00000"/>
                </a:solidFill>
              </a:rPr>
              <a:t>56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5270" y="674258"/>
            <a:ext cx="2759089" cy="200054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32 + 24  = 30 + 20 + 2 + 4</a:t>
            </a:r>
          </a:p>
          <a:p>
            <a:r>
              <a:rPr lang="en-GB" sz="2000" b="1" dirty="0"/>
              <a:t>               = 50 + 6</a:t>
            </a:r>
          </a:p>
          <a:p>
            <a:r>
              <a:rPr lang="en-GB" sz="2000" b="1" dirty="0"/>
              <a:t>               = </a:t>
            </a:r>
            <a:r>
              <a:rPr lang="en-GB" sz="2400" b="1" dirty="0">
                <a:solidFill>
                  <a:srgbClr val="C00000"/>
                </a:solidFill>
              </a:rPr>
              <a:t>56</a:t>
            </a:r>
            <a:r>
              <a:rPr lang="en-GB" sz="2400" dirty="0"/>
              <a:t> </a:t>
            </a:r>
          </a:p>
          <a:p>
            <a:endParaRPr lang="en-GB" sz="20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79C333-F032-E740-B6DE-D3AA52217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49514" y="27906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B0F915B-FE18-A040-BD50-A2182A8AE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49514" y="1000981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A4FE3C9-C187-E34B-AE19-AF073ED716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12056" y="1706328"/>
            <a:ext cx="812800" cy="812800"/>
          </a:xfrm>
          <a:prstGeom prst="rect">
            <a:avLst/>
          </a:prstGeom>
        </p:spPr>
      </p:pic>
      <p:pic>
        <p:nvPicPr>
          <p:cNvPr id="45" name="Online Media 4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4F95874-D5CA-2A40-997A-20D40D5975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320627" y="2512498"/>
            <a:ext cx="812800" cy="812800"/>
          </a:xfrm>
          <a:prstGeom prst="rect">
            <a:avLst/>
          </a:prstGeom>
        </p:spPr>
      </p:pic>
      <p:pic>
        <p:nvPicPr>
          <p:cNvPr id="46" name="Online Media 4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DB283B-B7DA-F147-B93A-1ACDEB467D7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31298" y="3353497"/>
            <a:ext cx="812800" cy="812800"/>
          </a:xfrm>
          <a:prstGeom prst="rect">
            <a:avLst/>
          </a:prstGeom>
        </p:spPr>
      </p:pic>
      <p:pic>
        <p:nvPicPr>
          <p:cNvPr id="47" name="Online Media 4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08EA174-61DF-FE49-80E9-CAFAA761F74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678840" y="4194496"/>
            <a:ext cx="812800" cy="812800"/>
          </a:xfrm>
          <a:prstGeom prst="rect">
            <a:avLst/>
          </a:prstGeom>
        </p:spPr>
      </p:pic>
      <p:pic>
        <p:nvPicPr>
          <p:cNvPr id="48" name="Online Media 4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522E757-6D9D-624A-B044-D2FADB39397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49514" y="5088798"/>
            <a:ext cx="812800" cy="812800"/>
          </a:xfrm>
          <a:prstGeom prst="rect">
            <a:avLst/>
          </a:prstGeom>
        </p:spPr>
      </p:pic>
      <p:pic>
        <p:nvPicPr>
          <p:cNvPr id="49" name="Online Media 4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243BDCD-DF18-3B4B-8E75-1631A1757EC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31298" y="5901598"/>
            <a:ext cx="812800" cy="812800"/>
          </a:xfrm>
          <a:prstGeom prst="rect">
            <a:avLst/>
          </a:prstGeom>
        </p:spPr>
      </p:pic>
      <p:pic>
        <p:nvPicPr>
          <p:cNvPr id="50" name="Online Media 4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586B62-5370-B744-81C7-666535164E2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326060" y="4629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9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82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45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708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551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30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1" grpId="0" animBg="1"/>
      <p:bldP spid="34" grpId="0" animBg="1"/>
      <p:bldP spid="35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Add pairs of 2-digit numbers by partitioning or counting on.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381982" y="538755"/>
            <a:ext cx="3751139" cy="1321381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We can also add 2 numbers by </a:t>
            </a:r>
            <a:r>
              <a:rPr lang="en-GB" b="1" dirty="0">
                <a:solidFill>
                  <a:srgbClr val="FF0000"/>
                </a:solidFill>
              </a:rPr>
              <a:t>counting on</a:t>
            </a:r>
            <a:r>
              <a:rPr lang="en-GB" b="1" dirty="0">
                <a:solidFill>
                  <a:srgbClr val="253746"/>
                </a:solidFill>
              </a:rPr>
              <a:t>, starting with the largest number.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770196" y="825745"/>
            <a:ext cx="3564249" cy="1034391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Start at 32 and count on 2 tens. </a:t>
            </a:r>
            <a:r>
              <a:rPr lang="en-GB" b="1" dirty="0">
                <a:solidFill>
                  <a:srgbClr val="FF0000"/>
                </a:solidFill>
              </a:rPr>
              <a:t>32</a:t>
            </a:r>
            <a:r>
              <a:rPr lang="en-GB" b="1" dirty="0">
                <a:solidFill>
                  <a:srgbClr val="253746"/>
                </a:solidFill>
              </a:rPr>
              <a:t>… 42… </a:t>
            </a:r>
            <a:r>
              <a:rPr lang="en-GB" b="1" dirty="0">
                <a:solidFill>
                  <a:srgbClr val="FF0000"/>
                </a:solidFill>
              </a:rPr>
              <a:t>52.</a:t>
            </a:r>
            <a:r>
              <a:rPr lang="en-GB" b="1" dirty="0">
                <a:solidFill>
                  <a:srgbClr val="253746"/>
                </a:solidFill>
              </a:rPr>
              <a:t>  Then  add 4 …</a:t>
            </a:r>
            <a:r>
              <a:rPr lang="en-GB" sz="2000" b="1" dirty="0">
                <a:solidFill>
                  <a:srgbClr val="C00000"/>
                </a:solidFill>
              </a:rPr>
              <a:t>56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99389" y="2628245"/>
            <a:ext cx="3090006" cy="957896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We can record this method on an </a:t>
            </a:r>
            <a:r>
              <a:rPr lang="en-GB" b="1" dirty="0">
                <a:solidFill>
                  <a:srgbClr val="FF0000"/>
                </a:solidFill>
              </a:rPr>
              <a:t>empty number line.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4884" y="2411053"/>
            <a:ext cx="4932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12884" y="3098346"/>
            <a:ext cx="39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70266" y="3107193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32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6621780" y="2698043"/>
            <a:ext cx="535122" cy="40066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000" y="2387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72000" y="23871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671866" y="2747193"/>
            <a:ext cx="1949914" cy="344497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8000" y="3107193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52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7200" y="3107193"/>
            <a:ext cx="57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56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4675466" y="3089193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6624000" y="3089193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7156800" y="3089193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381982" y="4360156"/>
            <a:ext cx="2945615" cy="720000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</a:rPr>
              <a:t>32 + 24 = </a:t>
            </a:r>
            <a:r>
              <a:rPr lang="en-GB" sz="2400" b="1" dirty="0">
                <a:solidFill>
                  <a:srgbClr val="C00000"/>
                </a:solidFill>
              </a:rPr>
              <a:t>56</a:t>
            </a:r>
          </a:p>
        </p:txBody>
      </p:sp>
      <p:sp>
        <p:nvSpPr>
          <p:cNvPr id="38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3777262" y="4059466"/>
            <a:ext cx="4482317" cy="1555885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We will get the same answer whichever method we use, so choose whichever you prefer, or which you think will be the most </a:t>
            </a:r>
            <a:r>
              <a:rPr lang="en-GB" b="1" dirty="0">
                <a:solidFill>
                  <a:srgbClr val="FF0000"/>
                </a:solidFill>
              </a:rPr>
              <a:t>efficient.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35C85D-1D62-9943-B087-DEF12491A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0466" y="9965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53BE5BE-E12F-FC40-A894-21344C109D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65172" y="192445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E87774-5623-C041-A3F7-A769238813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0466" y="2784457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BDC3668-D707-2A4B-933A-5BB5EE714B9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8411" y="912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4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2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Add pairs of 2-digit numbers by partitioning or counting 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5577" y="769506"/>
            <a:ext cx="496503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73 + 21,  52 + 37,  54 + 26,  47 + 35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2424033" y="1652457"/>
            <a:ext cx="4386576" cy="1968747"/>
            <a:chOff x="-14601" y="2154929"/>
            <a:chExt cx="4386576" cy="1968747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14601" y="2179672"/>
              <a:ext cx="3763991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would </a:t>
              </a:r>
              <a:r>
                <a:rPr lang="en-GB" b="1" i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you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choose to calculate these: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partitioning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or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counting on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819458" y="4042490"/>
            <a:ext cx="3763990" cy="894854"/>
          </a:xfrm>
          <a:prstGeom prst="flowChartTerminator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sz="2000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FF0000"/>
                </a:solidFill>
              </a:rPr>
              <a:t>Partitioning: </a:t>
            </a: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Use place value cards.</a:t>
            </a:r>
          </a:p>
          <a:p>
            <a:pPr algn="ctr">
              <a:lnSpc>
                <a:spcPct val="114000"/>
              </a:lnSpc>
            </a:pP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835972" y="4042490"/>
            <a:ext cx="3763990" cy="894854"/>
          </a:xfrm>
          <a:prstGeom prst="flowChartTerminator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sz="2000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FF0000"/>
                </a:solidFill>
              </a:rPr>
              <a:t>Counting on: </a:t>
            </a: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Draw an empty number line.</a:t>
            </a:r>
          </a:p>
          <a:p>
            <a:pPr algn="ctr">
              <a:lnSpc>
                <a:spcPct val="114000"/>
              </a:lnSpc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Myriad Pro Light" panose="020B0603030403020204" pitchFamily="34" charset="0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5E3AE2-D12F-514E-98E2-710663C50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21574" y="338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Add pairs of 2-digit numbers by partitioning or counting 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140" y="640380"/>
            <a:ext cx="434686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73 + 21,  52 + 37,  54 + 26,  47 + 35 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E55A0F2-BE3D-40B5-8CE5-549756B4EF16}"/>
              </a:ext>
            </a:extLst>
          </p:cNvPr>
          <p:cNvSpPr/>
          <p:nvPr/>
        </p:nvSpPr>
        <p:spPr>
          <a:xfrm>
            <a:off x="4356235" y="640380"/>
            <a:ext cx="4663284" cy="2210678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Let’s look at some of the calculations. 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  <a:latin typeface="Myriad Pro Light" panose="020B0603030403020204" pitchFamily="34" charset="0"/>
              </a:rPr>
              <a:t>Remember: you can use either method as long as you get the right answer!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3291859"/>
            <a:ext cx="3380502" cy="957896"/>
          </a:xfrm>
          <a:prstGeom prst="flowChartTerminator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Let’s check </a:t>
            </a:r>
            <a:r>
              <a:rPr lang="en-GB" b="1" dirty="0">
                <a:solidFill>
                  <a:srgbClr val="FF0000"/>
                </a:solidFill>
              </a:rPr>
              <a:t>73 + 21 </a:t>
            </a:r>
            <a:r>
              <a:rPr lang="en-GB" b="1" dirty="0">
                <a:solidFill>
                  <a:srgbClr val="253746"/>
                </a:solidFill>
              </a:rPr>
              <a:t>on the </a:t>
            </a:r>
            <a:r>
              <a:rPr lang="en-GB" b="1" dirty="0">
                <a:solidFill>
                  <a:srgbClr val="FF0000"/>
                </a:solidFill>
              </a:rPr>
              <a:t>empty number line.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1842" y="3074667"/>
            <a:ext cx="4932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29842" y="3761960"/>
            <a:ext cx="39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87224" y="3770807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73</a:t>
            </a:r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6738738" y="3473450"/>
            <a:ext cx="261063" cy="288870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000" y="30508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8958" y="30508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788824" y="3410807"/>
            <a:ext cx="1949914" cy="344497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4958" y="3770807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93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9600" y="3770807"/>
            <a:ext cx="57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94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4792424" y="3752807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6740958" y="3752807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6984000" y="3752807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788824" y="4548100"/>
            <a:ext cx="2945615" cy="720000"/>
          </a:xfrm>
          <a:prstGeom prst="flowChartTerminator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</a:rPr>
              <a:t>73 + 21 = </a:t>
            </a:r>
            <a:r>
              <a:rPr lang="en-GB" sz="2400" b="1" dirty="0">
                <a:solidFill>
                  <a:srgbClr val="C00000"/>
                </a:solidFill>
              </a:rPr>
              <a:t>94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6E8948-D1D8-2B4B-84BF-6BA1F1E9A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3157" y="174762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66294FF-AA1D-7E41-B060-E190FB7585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57204" y="261620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552F88-1D4C-3E48-828E-2A4DFFAEFF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6824" y="35490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5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7   0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 or counting 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1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69734" y="533980"/>
            <a:ext cx="3846666" cy="1237670"/>
          </a:xfrm>
          <a:prstGeom prst="flowChartTermina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 Let’s check </a:t>
            </a:r>
            <a:r>
              <a:rPr lang="en-GB" b="1" dirty="0">
                <a:solidFill>
                  <a:srgbClr val="FF0000"/>
                </a:solidFill>
              </a:rPr>
              <a:t>47 + 35 </a:t>
            </a:r>
            <a:r>
              <a:rPr lang="en-GB" b="1" dirty="0">
                <a:solidFill>
                  <a:srgbClr val="253746"/>
                </a:solidFill>
              </a:rPr>
              <a:t>by </a:t>
            </a:r>
            <a:r>
              <a:rPr lang="en-GB" b="1" dirty="0">
                <a:solidFill>
                  <a:srgbClr val="FF0000"/>
                </a:solidFill>
              </a:rPr>
              <a:t>partitioning. </a:t>
            </a:r>
            <a:r>
              <a:rPr lang="en-GB" b="1" dirty="0">
                <a:solidFill>
                  <a:srgbClr val="253746"/>
                </a:solidFill>
              </a:rPr>
              <a:t>Watch what happens when the 1s add to more than 10.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1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2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1945839"/>
            <a:ext cx="2802905" cy="720000"/>
          </a:xfrm>
          <a:prstGeom prst="flowChartTermina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First</a:t>
            </a:r>
            <a:r>
              <a:rPr lang="en-GB" b="1" dirty="0">
                <a:solidFill>
                  <a:srgbClr val="FF0000"/>
                </a:solidFill>
              </a:rPr>
              <a:t> partition </a:t>
            </a:r>
            <a:r>
              <a:rPr lang="en-GB" b="1" dirty="0">
                <a:solidFill>
                  <a:srgbClr val="253746"/>
                </a:solidFill>
              </a:rPr>
              <a:t>each number.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4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3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70021" y="2976085"/>
            <a:ext cx="2749565" cy="936006"/>
          </a:xfrm>
          <a:prstGeom prst="flowChartTermina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Next</a:t>
            </a:r>
            <a:r>
              <a:rPr lang="en-GB" b="1" dirty="0">
                <a:solidFill>
                  <a:srgbClr val="FF0000"/>
                </a:solidFill>
              </a:rPr>
              <a:t> re-order </a:t>
            </a:r>
            <a:r>
              <a:rPr lang="en-GB" b="1" dirty="0">
                <a:solidFill>
                  <a:srgbClr val="253746"/>
                </a:solidFill>
              </a:rPr>
              <a:t>the 10s and the 1s. 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58054" y="4234401"/>
            <a:ext cx="2853978" cy="720000"/>
          </a:xfrm>
          <a:prstGeom prst="flowChartTermina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Add the 10s then the 1s.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511107" y="5181598"/>
            <a:ext cx="2945615" cy="720000"/>
          </a:xfrm>
          <a:prstGeom prst="flowChartTermina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</a:rPr>
              <a:t>47 + 35 =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</a:rPr>
              <a:t>82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04369" y="538755"/>
            <a:ext cx="2759089" cy="224676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47 + 35  = 40 + 30 + 7 + 5</a:t>
            </a:r>
          </a:p>
          <a:p>
            <a:r>
              <a:rPr lang="en-GB" sz="2000" b="1" dirty="0"/>
              <a:t>               = 70 + 12</a:t>
            </a:r>
          </a:p>
          <a:p>
            <a:r>
              <a:rPr lang="en-GB" sz="2000" b="1" dirty="0"/>
              <a:t>               = 80 + 2</a:t>
            </a:r>
          </a:p>
          <a:p>
            <a:r>
              <a:rPr lang="en-GB" sz="2000" b="1" dirty="0"/>
              <a:t>               = </a:t>
            </a:r>
            <a:r>
              <a:rPr lang="en-GB" sz="2000" b="1" dirty="0">
                <a:solidFill>
                  <a:srgbClr val="C00000"/>
                </a:solidFill>
              </a:rPr>
              <a:t>82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6027579" y="3996000"/>
            <a:ext cx="1750219" cy="1035844"/>
            <a:chOff x="4237100" y="3068960"/>
            <a:chExt cx="1750219" cy="10358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1   0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40000" y="3981600"/>
            <a:ext cx="1750219" cy="1035844"/>
            <a:chOff x="4237100" y="3068960"/>
            <a:chExt cx="1750219" cy="103584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51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8   0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31579" y="3996000"/>
            <a:ext cx="1321594" cy="1035844"/>
            <a:chOff x="6058718" y="1080000"/>
            <a:chExt cx="1321594" cy="103584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4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</a:t>
              </a:r>
            </a:p>
          </p:txBody>
        </p:sp>
      </p:grpSp>
      <p:sp>
        <p:nvSpPr>
          <p:cNvPr id="58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711199" y="5228102"/>
            <a:ext cx="3566161" cy="720000"/>
          </a:xfrm>
          <a:prstGeom prst="flowChartTermina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Add the 70 and 10, then combine with the 2.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E8BF7E-447C-0048-AA6B-C84FF868C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0" y="12758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F14517-6E8C-D94F-9247-9BE839D73D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97" end="305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4000" y="940380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E04821-3B2D-774E-A9CE-7896BDC0A9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47736" y="1692000"/>
            <a:ext cx="812800" cy="812800"/>
          </a:xfrm>
          <a:prstGeom prst="rect">
            <a:avLst/>
          </a:prstGeom>
        </p:spPr>
      </p:pic>
      <p:pic>
        <p:nvPicPr>
          <p:cNvPr id="36" name="Online Media 3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7D6BE-C878-0A41-8E74-2F50EC1A34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47736" y="25659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0833 -0.00231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82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645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1" grpId="0" animBg="1"/>
      <p:bldP spid="34" grpId="0" animBg="1"/>
      <p:bldP spid="35" grpId="0" animBg="1"/>
      <p:bldP spid="43" grpId="0" animBg="1"/>
      <p:bldP spid="44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Add pairs of 2-digit numbers by partitioning or counting 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8989" y="765949"/>
            <a:ext cx="4045084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73 + 21 = 94</a:t>
            </a:r>
          </a:p>
          <a:p>
            <a:pPr algn="ctr"/>
            <a:r>
              <a:rPr lang="en-GB" sz="2400" b="1" dirty="0"/>
              <a:t>52 + 37 = 89</a:t>
            </a:r>
          </a:p>
          <a:p>
            <a:pPr algn="ctr"/>
            <a:r>
              <a:rPr lang="en-GB" sz="2400" b="1" dirty="0"/>
              <a:t>54 + 26 = 80</a:t>
            </a:r>
          </a:p>
          <a:p>
            <a:pPr algn="ctr"/>
            <a:r>
              <a:rPr lang="en-GB" sz="2400" b="1" dirty="0"/>
              <a:t> 47 + 35 = 82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2539536" y="2569917"/>
            <a:ext cx="4386576" cy="1968747"/>
            <a:chOff x="-14601" y="2154929"/>
            <a:chExt cx="4386576" cy="1968747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14601" y="2179672"/>
              <a:ext cx="3763991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did you choose to calculate these, 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partitioning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or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counting on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657541" y="4932360"/>
            <a:ext cx="3763990" cy="883824"/>
          </a:xfrm>
          <a:prstGeom prst="flowChartTerminator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sz="2000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FF0000"/>
                </a:solidFill>
              </a:rPr>
              <a:t>Partitioning: </a:t>
            </a: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Use place value cards.</a:t>
            </a:r>
          </a:p>
          <a:p>
            <a:pPr algn="ctr">
              <a:lnSpc>
                <a:spcPct val="114000"/>
              </a:lnSpc>
            </a:pP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905408" y="4937344"/>
            <a:ext cx="3763990" cy="883824"/>
          </a:xfrm>
          <a:prstGeom prst="flowChartTerminator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sz="2000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FF0000"/>
                </a:solidFill>
              </a:rPr>
              <a:t>Counting on: </a:t>
            </a: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Draw an empty number line.</a:t>
            </a:r>
          </a:p>
          <a:p>
            <a:pPr algn="ctr">
              <a:lnSpc>
                <a:spcPct val="114000"/>
              </a:lnSpc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Myriad Pro Light" panose="020B0603030403020204" pitchFamily="34" charset="0"/>
            </a:endParaRP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ED3A0D-826C-B349-8681-C42130146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1625" y="1386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3576</TotalTime>
  <Words>527</Words>
  <Application>Microsoft Office PowerPoint</Application>
  <PresentationFormat>On-screen Show (4:3)</PresentationFormat>
  <Paragraphs>115</Paragraphs>
  <Slides>6</Slides>
  <Notes>6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249</cp:revision>
  <dcterms:created xsi:type="dcterms:W3CDTF">2018-09-13T11:08:58Z</dcterms:created>
  <dcterms:modified xsi:type="dcterms:W3CDTF">2020-06-15T11:23:44Z</dcterms:modified>
</cp:coreProperties>
</file>